
<file path=[Content_Types].xml><?xml version="1.0" encoding="utf-8"?>
<Types xmlns="http://schemas.openxmlformats.org/package/2006/content-types">
  <Default Extension="avi" ContentType="video/x-msvideo"/>
  <Default Extension="bin" ContentType="application/vnd.openxmlformats-officedocument.oleObject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5.xml" ContentType="application/vnd.openxmlformats-officedocument.them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7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8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0.xml" ContentType="application/vnd.openxmlformats-officedocument.presentationml.notesSlide+xml"/>
  <Override PartName="/ppt/tags/tag47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2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3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4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5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6.xml" ContentType="application/vnd.openxmlformats-officedocument.presentationml.notesSlide+xml"/>
  <Override PartName="/ppt/tags/tag64.xml" ContentType="application/vnd.openxmlformats-officedocument.presentationml.tags+xml"/>
  <Override PartName="/ppt/notesSlides/notesSlide17.xml" ContentType="application/vnd.openxmlformats-officedocument.presentationml.notesSlide+xml"/>
  <Override PartName="/ppt/tags/tag65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8.xml" ContentType="application/vnd.openxmlformats-officedocument.drawingml.chart+xml"/>
  <Override PartName="/ppt/notesSlides/notesSlide19.xml" ContentType="application/vnd.openxmlformats-officedocument.presentationml.notesSlide+xml"/>
  <Override PartName="/ppt/tags/tag66.xml" ContentType="application/vnd.openxmlformats-officedocument.presentationml.tags+xml"/>
  <Override PartName="/ppt/notesSlides/notesSlide20.xml" ContentType="application/vnd.openxmlformats-officedocument.presentationml.notesSl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tags/tag67.xml" ContentType="application/vnd.openxmlformats-officedocument.presentationml.tags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1" r:id="rId4"/>
  </p:sldMasterIdLst>
  <p:notesMasterIdLst>
    <p:notesMasterId r:id="rId28"/>
  </p:notesMasterIdLst>
  <p:sldIdLst>
    <p:sldId id="352" r:id="rId5"/>
    <p:sldId id="289" r:id="rId6"/>
    <p:sldId id="257" r:id="rId7"/>
    <p:sldId id="288" r:id="rId8"/>
    <p:sldId id="291" r:id="rId9"/>
    <p:sldId id="284" r:id="rId10"/>
    <p:sldId id="343" r:id="rId11"/>
    <p:sldId id="357" r:id="rId12"/>
    <p:sldId id="282" r:id="rId13"/>
    <p:sldId id="305" r:id="rId14"/>
    <p:sldId id="359" r:id="rId15"/>
    <p:sldId id="344" r:id="rId16"/>
    <p:sldId id="276" r:id="rId17"/>
    <p:sldId id="303" r:id="rId18"/>
    <p:sldId id="304" r:id="rId19"/>
    <p:sldId id="279" r:id="rId20"/>
    <p:sldId id="360" r:id="rId21"/>
    <p:sldId id="345" r:id="rId22"/>
    <p:sldId id="260" r:id="rId23"/>
    <p:sldId id="348" r:id="rId24"/>
    <p:sldId id="341" r:id="rId25"/>
    <p:sldId id="355" r:id="rId26"/>
    <p:sldId id="36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B301E6-EE18-420D-8545-3A8608DD9914}" v="720" dt="2022-06-27T15:11:57.7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82" autoAdjust="0"/>
    <p:restoredTop sz="83813" autoAdjust="0"/>
  </p:normalViewPr>
  <p:slideViewPr>
    <p:cSldViewPr snapToGrid="0">
      <p:cViewPr varScale="1">
        <p:scale>
          <a:sx n="93" d="100"/>
          <a:sy n="93" d="100"/>
        </p:scale>
        <p:origin x="17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whorak, Satish" userId="a7ee7e0d-a4ab-4ea3-a47d-6d568f6cf28a" providerId="ADAL" clId="{A5B301E6-EE18-420D-8545-3A8608DD9914}"/>
    <pc:docChg chg="undo redo custSel addSld delSld modSld sldOrd">
      <pc:chgData name="Shewhorak, Satish" userId="a7ee7e0d-a4ab-4ea3-a47d-6d568f6cf28a" providerId="ADAL" clId="{A5B301E6-EE18-420D-8545-3A8608DD9914}" dt="2022-06-27T15:18:27.627" v="8407" actId="20577"/>
      <pc:docMkLst>
        <pc:docMk/>
      </pc:docMkLst>
      <pc:sldChg chg="addSp delSp modSp ord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291599261" sldId="257"/>
        </pc:sldMkLst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291599261" sldId="257"/>
            <ac:picMk id="5" creationId="{F28B9593-F3CB-DA44-D70B-13EA051EBB8C}"/>
          </ac:picMkLst>
        </pc:picChg>
      </pc:sldChg>
      <pc:sldChg chg="addSp delSp modSp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312458900" sldId="260"/>
        </pc:sldMkLst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312458900" sldId="260"/>
            <ac:picMk id="3" creationId="{EAB482CD-229D-1135-E587-C741C02644F8}"/>
          </ac:picMkLst>
        </pc:picChg>
      </pc:sldChg>
      <pc:sldChg chg="del">
        <pc:chgData name="Shewhorak, Satish" userId="a7ee7e0d-a4ab-4ea3-a47d-6d568f6cf28a" providerId="ADAL" clId="{A5B301E6-EE18-420D-8545-3A8608DD9914}" dt="2022-06-24T14:25:33.448" v="3178" actId="47"/>
        <pc:sldMkLst>
          <pc:docMk/>
          <pc:sldMk cId="1232368073" sldId="268"/>
        </pc:sldMkLst>
      </pc:sldChg>
      <pc:sldChg chg="addSp modSp del">
        <pc:chgData name="Shewhorak, Satish" userId="a7ee7e0d-a4ab-4ea3-a47d-6d568f6cf28a" providerId="ADAL" clId="{A5B301E6-EE18-420D-8545-3A8608DD9914}" dt="2022-06-24T14:25:33.448" v="3178" actId="47"/>
        <pc:sldMkLst>
          <pc:docMk/>
          <pc:sldMk cId="774208731" sldId="270"/>
        </pc:sldMkLst>
        <pc:spChg chg="mod">
          <ac:chgData name="Shewhorak, Satish" userId="a7ee7e0d-a4ab-4ea3-a47d-6d568f6cf28a" providerId="ADAL" clId="{A5B301E6-EE18-420D-8545-3A8608DD9914}" dt="2022-06-24T14:23:49.219" v="3126" actId="164"/>
          <ac:spMkLst>
            <pc:docMk/>
            <pc:sldMk cId="774208731" sldId="270"/>
            <ac:spMk id="3" creationId="{00000000-0000-0000-0000-000000000000}"/>
          </ac:spMkLst>
        </pc:spChg>
        <pc:grpChg chg="add mod">
          <ac:chgData name="Shewhorak, Satish" userId="a7ee7e0d-a4ab-4ea3-a47d-6d568f6cf28a" providerId="ADAL" clId="{A5B301E6-EE18-420D-8545-3A8608DD9914}" dt="2022-06-24T14:23:49.219" v="3126" actId="164"/>
          <ac:grpSpMkLst>
            <pc:docMk/>
            <pc:sldMk cId="774208731" sldId="270"/>
            <ac:grpSpMk id="2" creationId="{D400559D-DC0A-BC07-FDF9-5CBB7BF59B8D}"/>
          </ac:grpSpMkLst>
        </pc:grpChg>
        <pc:graphicFrameChg chg="mod">
          <ac:chgData name="Shewhorak, Satish" userId="a7ee7e0d-a4ab-4ea3-a47d-6d568f6cf28a" providerId="ADAL" clId="{A5B301E6-EE18-420D-8545-3A8608DD9914}" dt="2022-06-24T14:23:49.219" v="3126" actId="164"/>
          <ac:graphicFrameMkLst>
            <pc:docMk/>
            <pc:sldMk cId="774208731" sldId="270"/>
            <ac:graphicFrameMk id="13" creationId="{00000000-0000-0000-0000-000000000000}"/>
          </ac:graphicFrameMkLst>
        </pc:graphicFrameChg>
        <pc:graphicFrameChg chg="mod">
          <ac:chgData name="Shewhorak, Satish" userId="a7ee7e0d-a4ab-4ea3-a47d-6d568f6cf28a" providerId="ADAL" clId="{A5B301E6-EE18-420D-8545-3A8608DD9914}" dt="2022-06-24T14:23:49.219" v="3126" actId="164"/>
          <ac:graphicFrameMkLst>
            <pc:docMk/>
            <pc:sldMk cId="774208731" sldId="270"/>
            <ac:graphicFrameMk id="14" creationId="{00000000-0000-0000-0000-000000000000}"/>
          </ac:graphicFrameMkLst>
        </pc:graphicFrameChg>
        <pc:picChg chg="mod">
          <ac:chgData name="Shewhorak, Satish" userId="a7ee7e0d-a4ab-4ea3-a47d-6d568f6cf28a" providerId="ADAL" clId="{A5B301E6-EE18-420D-8545-3A8608DD9914}" dt="2022-06-24T14:23:49.219" v="3126" actId="164"/>
          <ac:picMkLst>
            <pc:docMk/>
            <pc:sldMk cId="774208731" sldId="270"/>
            <ac:picMk id="6" creationId="{00000000-0000-0000-0000-000000000000}"/>
          </ac:picMkLst>
        </pc:picChg>
        <pc:picChg chg="mod">
          <ac:chgData name="Shewhorak, Satish" userId="a7ee7e0d-a4ab-4ea3-a47d-6d568f6cf28a" providerId="ADAL" clId="{A5B301E6-EE18-420D-8545-3A8608DD9914}" dt="2022-06-24T14:23:49.219" v="3126" actId="164"/>
          <ac:picMkLst>
            <pc:docMk/>
            <pc:sldMk cId="774208731" sldId="270"/>
            <ac:picMk id="3074" creationId="{00000000-0000-0000-0000-000000000000}"/>
          </ac:picMkLst>
        </pc:picChg>
        <pc:picChg chg="mod">
          <ac:chgData name="Shewhorak, Satish" userId="a7ee7e0d-a4ab-4ea3-a47d-6d568f6cf28a" providerId="ADAL" clId="{A5B301E6-EE18-420D-8545-3A8608DD9914}" dt="2022-06-24T14:23:49.219" v="3126" actId="164"/>
          <ac:picMkLst>
            <pc:docMk/>
            <pc:sldMk cId="774208731" sldId="270"/>
            <ac:picMk id="3075" creationId="{00000000-0000-0000-0000-000000000000}"/>
          </ac:picMkLst>
        </pc:picChg>
        <pc:picChg chg="mod">
          <ac:chgData name="Shewhorak, Satish" userId="a7ee7e0d-a4ab-4ea3-a47d-6d568f6cf28a" providerId="ADAL" clId="{A5B301E6-EE18-420D-8545-3A8608DD9914}" dt="2022-06-24T14:23:49.219" v="3126" actId="164"/>
          <ac:picMkLst>
            <pc:docMk/>
            <pc:sldMk cId="774208731" sldId="270"/>
            <ac:picMk id="3076" creationId="{00000000-0000-0000-0000-000000000000}"/>
          </ac:picMkLst>
        </pc:picChg>
        <pc:picChg chg="mod">
          <ac:chgData name="Shewhorak, Satish" userId="a7ee7e0d-a4ab-4ea3-a47d-6d568f6cf28a" providerId="ADAL" clId="{A5B301E6-EE18-420D-8545-3A8608DD9914}" dt="2022-06-24T14:23:49.219" v="3126" actId="164"/>
          <ac:picMkLst>
            <pc:docMk/>
            <pc:sldMk cId="774208731" sldId="270"/>
            <ac:picMk id="3077" creationId="{00000000-0000-0000-0000-000000000000}"/>
          </ac:picMkLst>
        </pc:picChg>
        <pc:picChg chg="mod">
          <ac:chgData name="Shewhorak, Satish" userId="a7ee7e0d-a4ab-4ea3-a47d-6d568f6cf28a" providerId="ADAL" clId="{A5B301E6-EE18-420D-8545-3A8608DD9914}" dt="2022-06-24T14:23:49.219" v="3126" actId="164"/>
          <ac:picMkLst>
            <pc:docMk/>
            <pc:sldMk cId="774208731" sldId="270"/>
            <ac:picMk id="3078" creationId="{00000000-0000-0000-0000-000000000000}"/>
          </ac:picMkLst>
        </pc:picChg>
        <pc:picChg chg="mod">
          <ac:chgData name="Shewhorak, Satish" userId="a7ee7e0d-a4ab-4ea3-a47d-6d568f6cf28a" providerId="ADAL" clId="{A5B301E6-EE18-420D-8545-3A8608DD9914}" dt="2022-06-24T14:23:49.219" v="3126" actId="164"/>
          <ac:picMkLst>
            <pc:docMk/>
            <pc:sldMk cId="774208731" sldId="270"/>
            <ac:picMk id="3079" creationId="{00000000-0000-0000-0000-000000000000}"/>
          </ac:picMkLst>
        </pc:picChg>
      </pc:sldChg>
      <pc:sldChg chg="modSp del mod">
        <pc:chgData name="Shewhorak, Satish" userId="a7ee7e0d-a4ab-4ea3-a47d-6d568f6cf28a" providerId="ADAL" clId="{A5B301E6-EE18-420D-8545-3A8608DD9914}" dt="2022-06-24T13:25:47.014" v="2624" actId="47"/>
        <pc:sldMkLst>
          <pc:docMk/>
          <pc:sldMk cId="2946933057" sldId="272"/>
        </pc:sldMkLst>
        <pc:picChg chg="mod">
          <ac:chgData name="Shewhorak, Satish" userId="a7ee7e0d-a4ab-4ea3-a47d-6d568f6cf28a" providerId="ADAL" clId="{A5B301E6-EE18-420D-8545-3A8608DD9914}" dt="2022-06-24T13:21:00.772" v="2523" actId="1076"/>
          <ac:picMkLst>
            <pc:docMk/>
            <pc:sldMk cId="2946933057" sldId="272"/>
            <ac:picMk id="4" creationId="{00000000-0000-0000-0000-000000000000}"/>
          </ac:picMkLst>
        </pc:picChg>
      </pc:sldChg>
      <pc:sldChg chg="del">
        <pc:chgData name="Shewhorak, Satish" userId="a7ee7e0d-a4ab-4ea3-a47d-6d568f6cf28a" providerId="ADAL" clId="{A5B301E6-EE18-420D-8545-3A8608DD9914}" dt="2022-06-24T13:25:47.014" v="2624" actId="47"/>
        <pc:sldMkLst>
          <pc:docMk/>
          <pc:sldMk cId="560730547" sldId="273"/>
        </pc:sldMkLst>
      </pc:sldChg>
      <pc:sldChg chg="addSp delSp modSp mod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2744113853" sldId="276"/>
        </pc:sldMkLst>
        <pc:spChg chg="mod">
          <ac:chgData name="Shewhorak, Satish" userId="a7ee7e0d-a4ab-4ea3-a47d-6d568f6cf28a" providerId="ADAL" clId="{A5B301E6-EE18-420D-8545-3A8608DD9914}" dt="2022-06-24T13:46:10.412" v="2707" actId="6549"/>
          <ac:spMkLst>
            <pc:docMk/>
            <pc:sldMk cId="2744113853" sldId="276"/>
            <ac:spMk id="43" creationId="{00000000-0000-0000-0000-000000000000}"/>
          </ac:spMkLst>
        </pc:spChg>
        <pc:graphicFrameChg chg="mod modGraphic">
          <ac:chgData name="Shewhorak, Satish" userId="a7ee7e0d-a4ab-4ea3-a47d-6d568f6cf28a" providerId="ADAL" clId="{A5B301E6-EE18-420D-8545-3A8608DD9914}" dt="2022-06-24T13:46:03.892" v="2703" actId="1076"/>
          <ac:graphicFrameMkLst>
            <pc:docMk/>
            <pc:sldMk cId="2744113853" sldId="276"/>
            <ac:graphicFrameMk id="2" creationId="{00000000-0000-0000-0000-000000000000}"/>
          </ac:graphicFrameMkLst>
        </pc:graphicFrame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2744113853" sldId="276"/>
            <ac:picMk id="3" creationId="{E9A0C3EF-2947-77DD-18F9-BC0080D85B96}"/>
          </ac:picMkLst>
        </pc:picChg>
        <pc:picChg chg="mod">
          <ac:chgData name="Shewhorak, Satish" userId="a7ee7e0d-a4ab-4ea3-a47d-6d568f6cf28a" providerId="ADAL" clId="{A5B301E6-EE18-420D-8545-3A8608DD9914}" dt="2022-06-24T13:46:07.563" v="2704" actId="1076"/>
          <ac:picMkLst>
            <pc:docMk/>
            <pc:sldMk cId="2744113853" sldId="276"/>
            <ac:picMk id="7" creationId="{00000000-0000-0000-0000-000000000000}"/>
          </ac:picMkLst>
        </pc:picChg>
      </pc:sldChg>
      <pc:sldChg chg="addSp delSp modSp del mod ord modTransition setBg delAnim modAnim">
        <pc:chgData name="Shewhorak, Satish" userId="a7ee7e0d-a4ab-4ea3-a47d-6d568f6cf28a" providerId="ADAL" clId="{A5B301E6-EE18-420D-8545-3A8608DD9914}" dt="2022-06-27T13:26:35.882" v="8168" actId="47"/>
        <pc:sldMkLst>
          <pc:docMk/>
          <pc:sldMk cId="3213671229" sldId="278"/>
        </pc:sldMkLst>
        <pc:spChg chg="mod">
          <ac:chgData name="Shewhorak, Satish" userId="a7ee7e0d-a4ab-4ea3-a47d-6d568f6cf28a" providerId="ADAL" clId="{A5B301E6-EE18-420D-8545-3A8608DD9914}" dt="2022-06-26T22:15:33.682" v="7789" actId="20577"/>
          <ac:spMkLst>
            <pc:docMk/>
            <pc:sldMk cId="3213671229" sldId="278"/>
            <ac:spMk id="7" creationId="{00000000-0000-0000-0000-000000000000}"/>
          </ac:spMkLst>
        </pc:spChg>
        <pc:grpChg chg="add mod">
          <ac:chgData name="Shewhorak, Satish" userId="a7ee7e0d-a4ab-4ea3-a47d-6d568f6cf28a" providerId="ADAL" clId="{A5B301E6-EE18-420D-8545-3A8608DD9914}" dt="2022-06-27T13:20:09.609" v="8039" actId="14100"/>
          <ac:grpSpMkLst>
            <pc:docMk/>
            <pc:sldMk cId="3213671229" sldId="278"/>
            <ac:grpSpMk id="5" creationId="{D84EE8D7-5F55-263F-BD17-91A8ED94FEDF}"/>
          </ac:grpSpMkLst>
        </pc:gr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3213671229" sldId="278"/>
            <ac:picMk id="2" creationId="{191C904E-AD3F-1FFC-4D9D-20E07693BBA4}"/>
          </ac:picMkLst>
        </pc:picChg>
        <pc:picChg chg="add del mod">
          <ac:chgData name="Shewhorak, Satish" userId="a7ee7e0d-a4ab-4ea3-a47d-6d568f6cf28a" providerId="ADAL" clId="{A5B301E6-EE18-420D-8545-3A8608DD9914}" dt="2022-06-27T13:25:31.796" v="8160" actId="21"/>
          <ac:picMkLst>
            <pc:docMk/>
            <pc:sldMk cId="3213671229" sldId="278"/>
            <ac:picMk id="3" creationId="{1E56ABCD-4AD1-9FF5-5BA2-E5CC5826E87A}"/>
          </ac:picMkLst>
        </pc:picChg>
        <pc:picChg chg="del mod">
          <ac:chgData name="Shewhorak, Satish" userId="a7ee7e0d-a4ab-4ea3-a47d-6d568f6cf28a" providerId="ADAL" clId="{A5B301E6-EE18-420D-8545-3A8608DD9914}" dt="2022-06-25T10:39:12.411" v="3977" actId="478"/>
          <ac:picMkLst>
            <pc:docMk/>
            <pc:sldMk cId="3213671229" sldId="278"/>
            <ac:picMk id="4" creationId="{00000000-0000-0000-0000-000000000000}"/>
          </ac:picMkLst>
        </pc:picChg>
        <pc:picChg chg="del mod">
          <ac:chgData name="Shewhorak, Satish" userId="a7ee7e0d-a4ab-4ea3-a47d-6d568f6cf28a" providerId="ADAL" clId="{A5B301E6-EE18-420D-8545-3A8608DD9914}" dt="2022-06-25T10:39:10.107" v="3976" actId="478"/>
          <ac:picMkLst>
            <pc:docMk/>
            <pc:sldMk cId="3213671229" sldId="278"/>
            <ac:picMk id="6" creationId="{00000000-0000-0000-0000-000000000000}"/>
          </ac:picMkLst>
        </pc:picChg>
        <pc:picChg chg="add mod">
          <ac:chgData name="Shewhorak, Satish" userId="a7ee7e0d-a4ab-4ea3-a47d-6d568f6cf28a" providerId="ADAL" clId="{A5B301E6-EE18-420D-8545-3A8608DD9914}" dt="2022-06-27T13:20:09.609" v="8039" actId="14100"/>
          <ac:picMkLst>
            <pc:docMk/>
            <pc:sldMk cId="3213671229" sldId="278"/>
            <ac:picMk id="1026" creationId="{F0BC04C3-B290-2A54-9662-BBFFFBB85793}"/>
          </ac:picMkLst>
        </pc:picChg>
        <pc:picChg chg="mod">
          <ac:chgData name="Shewhorak, Satish" userId="a7ee7e0d-a4ab-4ea3-a47d-6d568f6cf28a" providerId="ADAL" clId="{A5B301E6-EE18-420D-8545-3A8608DD9914}" dt="2022-06-27T13:20:09.609" v="8039" actId="14100"/>
          <ac:picMkLst>
            <pc:docMk/>
            <pc:sldMk cId="3213671229" sldId="278"/>
            <ac:picMk id="1028" creationId="{00000000-0000-0000-0000-000000000000}"/>
          </ac:picMkLst>
        </pc:picChg>
      </pc:sldChg>
      <pc:sldChg chg="addSp delSp modSp mod modTransition setBg modAnim modNotesTx">
        <pc:chgData name="Shewhorak, Satish" userId="a7ee7e0d-a4ab-4ea3-a47d-6d568f6cf28a" providerId="ADAL" clId="{A5B301E6-EE18-420D-8545-3A8608DD9914}" dt="2022-06-27T12:56:09.329" v="7877"/>
        <pc:sldMkLst>
          <pc:docMk/>
          <pc:sldMk cId="1777847180" sldId="279"/>
        </pc:sldMkLst>
        <pc:spChg chg="mod">
          <ac:chgData name="Shewhorak, Satish" userId="a7ee7e0d-a4ab-4ea3-a47d-6d568f6cf28a" providerId="ADAL" clId="{A5B301E6-EE18-420D-8545-3A8608DD9914}" dt="2022-06-24T13:48:52.482" v="2734" actId="207"/>
          <ac:spMkLst>
            <pc:docMk/>
            <pc:sldMk cId="1777847180" sldId="279"/>
            <ac:spMk id="43" creationId="{00000000-0000-0000-0000-000000000000}"/>
          </ac:spMkLst>
        </pc:spChg>
        <pc:grpChg chg="add mod">
          <ac:chgData name="Shewhorak, Satish" userId="a7ee7e0d-a4ab-4ea3-a47d-6d568f6cf28a" providerId="ADAL" clId="{A5B301E6-EE18-420D-8545-3A8608DD9914}" dt="2022-06-27T12:55:59.768" v="7876" actId="164"/>
          <ac:grpSpMkLst>
            <pc:docMk/>
            <pc:sldMk cId="1777847180" sldId="279"/>
            <ac:grpSpMk id="2" creationId="{C02CE225-4D12-4A2E-C26F-DFE4F25263B6}"/>
          </ac:grpSpMkLst>
        </pc:gr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1777847180" sldId="279"/>
            <ac:picMk id="2" creationId="{267133D1-1748-93B0-7909-9FBBCB061D7D}"/>
          </ac:picMkLst>
        </pc:picChg>
        <pc:picChg chg="mod">
          <ac:chgData name="Shewhorak, Satish" userId="a7ee7e0d-a4ab-4ea3-a47d-6d568f6cf28a" providerId="ADAL" clId="{A5B301E6-EE18-420D-8545-3A8608DD9914}" dt="2022-06-27T12:56:09.329" v="7877"/>
          <ac:picMkLst>
            <pc:docMk/>
            <pc:sldMk cId="1777847180" sldId="279"/>
            <ac:picMk id="6" creationId="{00000000-0000-0000-0000-000000000000}"/>
          </ac:picMkLst>
        </pc:picChg>
        <pc:picChg chg="mod">
          <ac:chgData name="Shewhorak, Satish" userId="a7ee7e0d-a4ab-4ea3-a47d-6d568f6cf28a" providerId="ADAL" clId="{A5B301E6-EE18-420D-8545-3A8608DD9914}" dt="2022-06-27T12:55:59.768" v="7876" actId="164"/>
          <ac:picMkLst>
            <pc:docMk/>
            <pc:sldMk cId="1777847180" sldId="279"/>
            <ac:picMk id="7" creationId="{00000000-0000-0000-0000-000000000000}"/>
          </ac:picMkLst>
        </pc:picChg>
        <pc:picChg chg="mod modCrop">
          <ac:chgData name="Shewhorak, Satish" userId="a7ee7e0d-a4ab-4ea3-a47d-6d568f6cf28a" providerId="ADAL" clId="{A5B301E6-EE18-420D-8545-3A8608DD9914}" dt="2022-06-24T13:49:25.117" v="2739" actId="732"/>
          <ac:picMkLst>
            <pc:docMk/>
            <pc:sldMk cId="1777847180" sldId="279"/>
            <ac:picMk id="8" creationId="{00000000-0000-0000-0000-000000000000}"/>
          </ac:picMkLst>
        </pc:picChg>
      </pc:sldChg>
      <pc:sldChg chg="del">
        <pc:chgData name="Shewhorak, Satish" userId="a7ee7e0d-a4ab-4ea3-a47d-6d568f6cf28a" providerId="ADAL" clId="{A5B301E6-EE18-420D-8545-3A8608DD9914}" dt="2022-06-24T13:59:10.954" v="3062" actId="47"/>
        <pc:sldMkLst>
          <pc:docMk/>
          <pc:sldMk cId="1476002535" sldId="280"/>
        </pc:sldMkLst>
      </pc:sldChg>
      <pc:sldChg chg="addSp delSp modSp mod modTransition modAnim modNotesTx">
        <pc:chgData name="Shewhorak, Satish" userId="a7ee7e0d-a4ab-4ea3-a47d-6d568f6cf28a" providerId="ADAL" clId="{A5B301E6-EE18-420D-8545-3A8608DD9914}" dt="2022-06-27T13:03:20.784" v="7909" actId="1076"/>
        <pc:sldMkLst>
          <pc:docMk/>
          <pc:sldMk cId="2246822846" sldId="282"/>
        </pc:sldMkLst>
        <pc:spChg chg="add mod">
          <ac:chgData name="Shewhorak, Satish" userId="a7ee7e0d-a4ab-4ea3-a47d-6d568f6cf28a" providerId="ADAL" clId="{A5B301E6-EE18-420D-8545-3A8608DD9914}" dt="2022-06-27T13:03:20.784" v="7909" actId="1076"/>
          <ac:spMkLst>
            <pc:docMk/>
            <pc:sldMk cId="2246822846" sldId="282"/>
            <ac:spMk id="2" creationId="{B1990B66-446C-80A7-D6BB-B1921F1FF17F}"/>
          </ac:spMkLst>
        </pc:spChg>
        <pc:spChg chg="mod">
          <ac:chgData name="Shewhorak, Satish" userId="a7ee7e0d-a4ab-4ea3-a47d-6d568f6cf28a" providerId="ADAL" clId="{A5B301E6-EE18-420D-8545-3A8608DD9914}" dt="2022-06-24T13:42:38.636" v="2661" actId="20577"/>
          <ac:spMkLst>
            <pc:docMk/>
            <pc:sldMk cId="2246822846" sldId="282"/>
            <ac:spMk id="42" creationId="{00000000-0000-0000-0000-000000000000}"/>
          </ac:spMkLst>
        </pc:spChg>
        <pc:spChg chg="mod">
          <ac:chgData name="Shewhorak, Satish" userId="a7ee7e0d-a4ab-4ea3-a47d-6d568f6cf28a" providerId="ADAL" clId="{A5B301E6-EE18-420D-8545-3A8608DD9914}" dt="2022-06-24T13:36:13.605" v="2649" actId="14100"/>
          <ac:spMkLst>
            <pc:docMk/>
            <pc:sldMk cId="2246822846" sldId="282"/>
            <ac:spMk id="43" creationId="{00000000-0000-0000-0000-000000000000}"/>
          </ac:spMkLst>
        </pc:s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2246822846" sldId="282"/>
            <ac:picMk id="2" creationId="{92E8F7C5-85A6-8B36-4FDA-16CEEBCE90BE}"/>
          </ac:picMkLst>
        </pc:picChg>
        <pc:picChg chg="mod">
          <ac:chgData name="Shewhorak, Satish" userId="a7ee7e0d-a4ab-4ea3-a47d-6d568f6cf28a" providerId="ADAL" clId="{A5B301E6-EE18-420D-8545-3A8608DD9914}" dt="2022-06-24T13:42:42.588" v="2662" actId="1076"/>
          <ac:picMkLst>
            <pc:docMk/>
            <pc:sldMk cId="2246822846" sldId="282"/>
            <ac:picMk id="6" creationId="{3C971B0E-7F08-535E-A5FE-B4226DEF39DE}"/>
          </ac:picMkLst>
        </pc:picChg>
        <pc:picChg chg="add mod">
          <ac:chgData name="Shewhorak, Satish" userId="a7ee7e0d-a4ab-4ea3-a47d-6d568f6cf28a" providerId="ADAL" clId="{A5B301E6-EE18-420D-8545-3A8608DD9914}" dt="2022-06-24T13:35:47.991" v="2646" actId="1076"/>
          <ac:picMkLst>
            <pc:docMk/>
            <pc:sldMk cId="2246822846" sldId="282"/>
            <ac:picMk id="7" creationId="{683BECDA-D49B-257A-D641-C2F9CF4B7E35}"/>
          </ac:picMkLst>
        </pc:picChg>
        <pc:picChg chg="mod">
          <ac:chgData name="Shewhorak, Satish" userId="a7ee7e0d-a4ab-4ea3-a47d-6d568f6cf28a" providerId="ADAL" clId="{A5B301E6-EE18-420D-8545-3A8608DD9914}" dt="2022-06-24T13:35:47.991" v="2646" actId="1076"/>
          <ac:picMkLst>
            <pc:docMk/>
            <pc:sldMk cId="2246822846" sldId="282"/>
            <ac:picMk id="7170" creationId="{00000000-0000-0000-0000-000000000000}"/>
          </ac:picMkLst>
        </pc:picChg>
        <pc:picChg chg="mod">
          <ac:chgData name="Shewhorak, Satish" userId="a7ee7e0d-a4ab-4ea3-a47d-6d568f6cf28a" providerId="ADAL" clId="{A5B301E6-EE18-420D-8545-3A8608DD9914}" dt="2022-06-24T13:35:47.991" v="2646" actId="1076"/>
          <ac:picMkLst>
            <pc:docMk/>
            <pc:sldMk cId="2246822846" sldId="282"/>
            <ac:picMk id="7171" creationId="{00000000-0000-0000-0000-000000000000}"/>
          </ac:picMkLst>
        </pc:picChg>
      </pc:sldChg>
      <pc:sldChg chg="addSp delSp modSp mod modTransition setBg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3729587786" sldId="284"/>
        </pc:sldMkLst>
        <pc:spChg chg="mod">
          <ac:chgData name="Shewhorak, Satish" userId="a7ee7e0d-a4ab-4ea3-a47d-6d568f6cf28a" providerId="ADAL" clId="{A5B301E6-EE18-420D-8545-3A8608DD9914}" dt="2022-06-24T11:13:33.942" v="2396" actId="1076"/>
          <ac:spMkLst>
            <pc:docMk/>
            <pc:sldMk cId="3729587786" sldId="284"/>
            <ac:spMk id="2" creationId="{00000000-0000-0000-0000-000000000000}"/>
          </ac:spMkLst>
        </pc:spChg>
        <pc:spChg chg="mod">
          <ac:chgData name="Shewhorak, Satish" userId="a7ee7e0d-a4ab-4ea3-a47d-6d568f6cf28a" providerId="ADAL" clId="{A5B301E6-EE18-420D-8545-3A8608DD9914}" dt="2022-06-24T11:21:15.157" v="2455" actId="14100"/>
          <ac:spMkLst>
            <pc:docMk/>
            <pc:sldMk cId="3729587786" sldId="284"/>
            <ac:spMk id="28" creationId="{00000000-0000-0000-0000-000000000000}"/>
          </ac:spMkLst>
        </pc:spChg>
        <pc:spChg chg="add del mod">
          <ac:chgData name="Shewhorak, Satish" userId="a7ee7e0d-a4ab-4ea3-a47d-6d568f6cf28a" providerId="ADAL" clId="{A5B301E6-EE18-420D-8545-3A8608DD9914}" dt="2022-06-24T11:17:13.692" v="2408" actId="478"/>
          <ac:spMkLst>
            <pc:docMk/>
            <pc:sldMk cId="3729587786" sldId="284"/>
            <ac:spMk id="30" creationId="{71E51FC4-BA47-24E8-869E-97CE433A1019}"/>
          </ac:spMkLst>
        </pc:spChg>
        <pc:spChg chg="add mod">
          <ac:chgData name="Shewhorak, Satish" userId="a7ee7e0d-a4ab-4ea3-a47d-6d568f6cf28a" providerId="ADAL" clId="{A5B301E6-EE18-420D-8545-3A8608DD9914}" dt="2022-06-24T11:21:22.316" v="2456" actId="14100"/>
          <ac:spMkLst>
            <pc:docMk/>
            <pc:sldMk cId="3729587786" sldId="284"/>
            <ac:spMk id="31" creationId="{A17F9542-7F88-AE26-E687-114F22F4B454}"/>
          </ac:spMkLst>
        </pc:spChg>
        <pc:spChg chg="add mod">
          <ac:chgData name="Shewhorak, Satish" userId="a7ee7e0d-a4ab-4ea3-a47d-6d568f6cf28a" providerId="ADAL" clId="{A5B301E6-EE18-420D-8545-3A8608DD9914}" dt="2022-06-24T11:21:08.683" v="2453" actId="14100"/>
          <ac:spMkLst>
            <pc:docMk/>
            <pc:sldMk cId="3729587786" sldId="284"/>
            <ac:spMk id="32" creationId="{C8E88FFD-7EFE-5D13-7AF2-874F5EA41936}"/>
          </ac:spMkLst>
        </pc:spChg>
        <pc:spChg chg="add mod">
          <ac:chgData name="Shewhorak, Satish" userId="a7ee7e0d-a4ab-4ea3-a47d-6d568f6cf28a" providerId="ADAL" clId="{A5B301E6-EE18-420D-8545-3A8608DD9914}" dt="2022-06-24T11:19:39.794" v="2437" actId="1038"/>
          <ac:spMkLst>
            <pc:docMk/>
            <pc:sldMk cId="3729587786" sldId="284"/>
            <ac:spMk id="33" creationId="{C5EADD74-3AA3-053C-433A-2C4D6B8CC359}"/>
          </ac:spMkLst>
        </pc:spChg>
        <pc:spChg chg="add mod">
          <ac:chgData name="Shewhorak, Satish" userId="a7ee7e0d-a4ab-4ea3-a47d-6d568f6cf28a" providerId="ADAL" clId="{A5B301E6-EE18-420D-8545-3A8608DD9914}" dt="2022-06-24T11:19:33.493" v="2434" actId="1076"/>
          <ac:spMkLst>
            <pc:docMk/>
            <pc:sldMk cId="3729587786" sldId="284"/>
            <ac:spMk id="34" creationId="{200CC1FC-9410-F522-A90F-A55F5133352B}"/>
          </ac:spMkLst>
        </pc:spChg>
        <pc:spChg chg="add mod">
          <ac:chgData name="Shewhorak, Satish" userId="a7ee7e0d-a4ab-4ea3-a47d-6d568f6cf28a" providerId="ADAL" clId="{A5B301E6-EE18-420D-8545-3A8608DD9914}" dt="2022-06-24T11:22:45.060" v="2470" actId="14100"/>
          <ac:spMkLst>
            <pc:docMk/>
            <pc:sldMk cId="3729587786" sldId="284"/>
            <ac:spMk id="35" creationId="{83AE0BAC-B8EB-16AF-6FE0-A4AF536D7B0C}"/>
          </ac:spMkLst>
        </pc:spChg>
        <pc:spChg chg="add mod">
          <ac:chgData name="Shewhorak, Satish" userId="a7ee7e0d-a4ab-4ea3-a47d-6d568f6cf28a" providerId="ADAL" clId="{A5B301E6-EE18-420D-8545-3A8608DD9914}" dt="2022-06-24T11:22:19.769" v="2466" actId="14100"/>
          <ac:spMkLst>
            <pc:docMk/>
            <pc:sldMk cId="3729587786" sldId="284"/>
            <ac:spMk id="36" creationId="{B0FAA72A-CBF2-8764-BE03-F6F91206BFFA}"/>
          </ac:spMkLst>
        </pc:spChg>
        <pc:spChg chg="add mod">
          <ac:chgData name="Shewhorak, Satish" userId="a7ee7e0d-a4ab-4ea3-a47d-6d568f6cf28a" providerId="ADAL" clId="{A5B301E6-EE18-420D-8545-3A8608DD9914}" dt="2022-06-24T11:22:12.620" v="2463" actId="14100"/>
          <ac:spMkLst>
            <pc:docMk/>
            <pc:sldMk cId="3729587786" sldId="284"/>
            <ac:spMk id="37" creationId="{149212DD-D57C-C413-35E0-D970064FCD53}"/>
          </ac:spMkLst>
        </pc:s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3729587786" sldId="284"/>
            <ac:picMk id="30" creationId="{EFAF1B98-BF32-4A5B-BF98-8454DBAAF71D}"/>
          </ac:picMkLst>
        </pc:picChg>
        <pc:cxnChg chg="mod">
          <ac:chgData name="Shewhorak, Satish" userId="a7ee7e0d-a4ab-4ea3-a47d-6d568f6cf28a" providerId="ADAL" clId="{A5B301E6-EE18-420D-8545-3A8608DD9914}" dt="2022-06-24T11:21:15.157" v="2455" actId="14100"/>
          <ac:cxnSpMkLst>
            <pc:docMk/>
            <pc:sldMk cId="3729587786" sldId="284"/>
            <ac:cxnSpMk id="29" creationId="{00000000-0000-0000-0000-000000000000}"/>
          </ac:cxnSpMkLst>
        </pc:cxnChg>
      </pc:sldChg>
      <pc:sldChg chg="del">
        <pc:chgData name="Shewhorak, Satish" userId="a7ee7e0d-a4ab-4ea3-a47d-6d568f6cf28a" providerId="ADAL" clId="{A5B301E6-EE18-420D-8545-3A8608DD9914}" dt="2022-06-24T14:22:08.519" v="3099" actId="47"/>
        <pc:sldMkLst>
          <pc:docMk/>
          <pc:sldMk cId="793580113" sldId="285"/>
        </pc:sldMkLst>
      </pc:sldChg>
      <pc:sldChg chg="addSp delSp modSp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4155365190" sldId="288"/>
        </pc:sldMkLst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4155365190" sldId="288"/>
            <ac:picMk id="4" creationId="{A8ADA064-B12F-5007-A002-43AAD381397E}"/>
          </ac:picMkLst>
        </pc:picChg>
      </pc:sldChg>
      <pc:sldChg chg="addSp delSp modSp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572798723" sldId="289"/>
        </pc:sldMkLst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572798723" sldId="289"/>
            <ac:picMk id="2" creationId="{0F29F68F-DA69-0280-6639-3DB900B1AA5F}"/>
          </ac:picMkLst>
        </pc:picChg>
      </pc:sldChg>
      <pc:sldChg chg="del">
        <pc:chgData name="Shewhorak, Satish" userId="a7ee7e0d-a4ab-4ea3-a47d-6d568f6cf28a" providerId="ADAL" clId="{A5B301E6-EE18-420D-8545-3A8608DD9914}" dt="2022-06-24T13:36:25.984" v="2651" actId="47"/>
        <pc:sldMkLst>
          <pc:docMk/>
          <pc:sldMk cId="1283479917" sldId="290"/>
        </pc:sldMkLst>
      </pc:sldChg>
      <pc:sldChg chg="addSp delSp modSp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714068945" sldId="291"/>
        </pc:sldMkLst>
        <pc:spChg chg="mod">
          <ac:chgData name="Shewhorak, Satish" userId="a7ee7e0d-a4ab-4ea3-a47d-6d568f6cf28a" providerId="ADAL" clId="{A5B301E6-EE18-420D-8545-3A8608DD9914}" dt="2022-06-26T21:05:54.870" v="4380" actId="20577"/>
          <ac:spMkLst>
            <pc:docMk/>
            <pc:sldMk cId="714068945" sldId="291"/>
            <ac:spMk id="43" creationId="{00000000-0000-0000-0000-000000000000}"/>
          </ac:spMkLst>
        </pc:s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714068945" sldId="291"/>
            <ac:picMk id="2" creationId="{AD4AAB7D-F928-B7A9-160E-84D0FAA55CE7}"/>
          </ac:picMkLst>
        </pc:picChg>
      </pc:sldChg>
      <pc:sldChg chg="del">
        <pc:chgData name="Shewhorak, Satish" userId="a7ee7e0d-a4ab-4ea3-a47d-6d568f6cf28a" providerId="ADAL" clId="{A5B301E6-EE18-420D-8545-3A8608DD9914}" dt="2022-06-24T13:12:00.908" v="2478" actId="47"/>
        <pc:sldMkLst>
          <pc:docMk/>
          <pc:sldMk cId="1031472340" sldId="294"/>
        </pc:sldMkLst>
      </pc:sldChg>
      <pc:sldChg chg="addSp delSp modSp mod modTransition setBg modAnim modNotesTx">
        <pc:chgData name="Shewhorak, Satish" userId="a7ee7e0d-a4ab-4ea3-a47d-6d568f6cf28a" providerId="ADAL" clId="{A5B301E6-EE18-420D-8545-3A8608DD9914}" dt="2022-06-27T13:15:42.617" v="7977" actId="20577"/>
        <pc:sldMkLst>
          <pc:docMk/>
          <pc:sldMk cId="170344050" sldId="303"/>
        </pc:sldMkLst>
        <pc:spChg chg="del mod">
          <ac:chgData name="Shewhorak, Satish" userId="a7ee7e0d-a4ab-4ea3-a47d-6d568f6cf28a" providerId="ADAL" clId="{A5B301E6-EE18-420D-8545-3A8608DD9914}" dt="2022-06-24T13:47:33.311" v="2725"/>
          <ac:spMkLst>
            <pc:docMk/>
            <pc:sldMk cId="170344050" sldId="303"/>
            <ac:spMk id="4" creationId="{00000000-0000-0000-0000-000000000000}"/>
          </ac:spMkLst>
        </pc:s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170344050" sldId="303"/>
            <ac:picMk id="2" creationId="{4CE43812-9204-BBC3-A4EA-155CA0FF9779}"/>
          </ac:picMkLst>
        </pc:picChg>
        <pc:picChg chg="mod">
          <ac:chgData name="Shewhorak, Satish" userId="a7ee7e0d-a4ab-4ea3-a47d-6d568f6cf28a" providerId="ADAL" clId="{A5B301E6-EE18-420D-8545-3A8608DD9914}" dt="2022-06-24T13:47:32.784" v="2723" actId="14100"/>
          <ac:picMkLst>
            <pc:docMk/>
            <pc:sldMk cId="170344050" sldId="303"/>
            <ac:picMk id="4098" creationId="{00000000-0000-0000-0000-000000000000}"/>
          </ac:picMkLst>
        </pc:picChg>
      </pc:sldChg>
      <pc:sldChg chg="addSp delSp modSp ord modTransition setBg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1132925997" sldId="304"/>
        </pc:sldMkLst>
        <pc:spChg chg="mod">
          <ac:chgData name="Shewhorak, Satish" userId="a7ee7e0d-a4ab-4ea3-a47d-6d568f6cf28a" providerId="ADAL" clId="{A5B301E6-EE18-420D-8545-3A8608DD9914}" dt="2022-06-24T13:48:38.509" v="2732" actId="207"/>
          <ac:spMkLst>
            <pc:docMk/>
            <pc:sldMk cId="1132925997" sldId="304"/>
            <ac:spMk id="4" creationId="{00000000-0000-0000-0000-000000000000}"/>
          </ac:spMkLst>
        </pc:s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1132925997" sldId="304"/>
            <ac:picMk id="2" creationId="{CDD966F5-8024-8B58-3EBC-001C94AD4BC7}"/>
          </ac:picMkLst>
        </pc:picChg>
      </pc:sldChg>
      <pc:sldChg chg="addSp delSp modSp mod modTransition setBg modAnim modNotesTx">
        <pc:chgData name="Shewhorak, Satish" userId="a7ee7e0d-a4ab-4ea3-a47d-6d568f6cf28a" providerId="ADAL" clId="{A5B301E6-EE18-420D-8545-3A8608DD9914}" dt="2022-06-27T12:58:59.532" v="7882" actId="1076"/>
        <pc:sldMkLst>
          <pc:docMk/>
          <pc:sldMk cId="2339046257" sldId="305"/>
        </pc:sldMkLst>
        <pc:spChg chg="mod">
          <ac:chgData name="Shewhorak, Satish" userId="a7ee7e0d-a4ab-4ea3-a47d-6d568f6cf28a" providerId="ADAL" clId="{A5B301E6-EE18-420D-8545-3A8608DD9914}" dt="2022-06-25T10:23:40.666" v="3190" actId="20577"/>
          <ac:spMkLst>
            <pc:docMk/>
            <pc:sldMk cId="2339046257" sldId="305"/>
            <ac:spMk id="4" creationId="{00000000-0000-0000-0000-000000000000}"/>
          </ac:spMkLst>
        </pc:spChg>
        <pc:picChg chg="add mod">
          <ac:chgData name="Shewhorak, Satish" userId="a7ee7e0d-a4ab-4ea3-a47d-6d568f6cf28a" providerId="ADAL" clId="{A5B301E6-EE18-420D-8545-3A8608DD9914}" dt="2022-06-27T12:58:59.532" v="7882" actId="1076"/>
          <ac:picMkLst>
            <pc:docMk/>
            <pc:sldMk cId="2339046257" sldId="305"/>
            <ac:picMk id="2" creationId="{ACB00D0E-A920-E7C5-9EBA-21E30DDAE8AF}"/>
          </ac:picMkLst>
        </pc:pic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2339046257" sldId="305"/>
            <ac:picMk id="2" creationId="{B7D0B95C-84B5-F17F-D14B-19AF57212020}"/>
          </ac:picMkLst>
        </pc:picChg>
        <pc:picChg chg="del">
          <ac:chgData name="Shewhorak, Satish" userId="a7ee7e0d-a4ab-4ea3-a47d-6d568f6cf28a" providerId="ADAL" clId="{A5B301E6-EE18-420D-8545-3A8608DD9914}" dt="2022-06-27T12:58:45.876" v="7879" actId="478"/>
          <ac:picMkLst>
            <pc:docMk/>
            <pc:sldMk cId="2339046257" sldId="305"/>
            <ac:picMk id="2050" creationId="{00000000-0000-0000-0000-000000000000}"/>
          </ac:picMkLst>
        </pc:picChg>
      </pc:sldChg>
      <pc:sldChg chg="del ord">
        <pc:chgData name="Shewhorak, Satish" userId="a7ee7e0d-a4ab-4ea3-a47d-6d568f6cf28a" providerId="ADAL" clId="{A5B301E6-EE18-420D-8545-3A8608DD9914}" dt="2022-06-24T14:01:28.519" v="3071" actId="47"/>
        <pc:sldMkLst>
          <pc:docMk/>
          <pc:sldMk cId="197662847" sldId="315"/>
        </pc:sldMkLst>
      </pc:sldChg>
      <pc:sldChg chg="del">
        <pc:chgData name="Shewhorak, Satish" userId="a7ee7e0d-a4ab-4ea3-a47d-6d568f6cf28a" providerId="ADAL" clId="{A5B301E6-EE18-420D-8545-3A8608DD9914}" dt="2022-06-24T14:22:28.667" v="3102" actId="47"/>
        <pc:sldMkLst>
          <pc:docMk/>
          <pc:sldMk cId="1304016795" sldId="338"/>
        </pc:sldMkLst>
      </pc:sldChg>
      <pc:sldChg chg="addSp delSp modSp mod ord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4004133160" sldId="341"/>
        </pc:sldMkLst>
        <pc:spChg chg="mod">
          <ac:chgData name="Shewhorak, Satish" userId="a7ee7e0d-a4ab-4ea3-a47d-6d568f6cf28a" providerId="ADAL" clId="{A5B301E6-EE18-420D-8545-3A8608DD9914}" dt="2022-06-25T10:31:17.444" v="3411" actId="114"/>
          <ac:spMkLst>
            <pc:docMk/>
            <pc:sldMk cId="4004133160" sldId="341"/>
            <ac:spMk id="3" creationId="{00000000-0000-0000-0000-000000000000}"/>
          </ac:spMkLst>
        </pc:spChg>
        <pc:graphicFrameChg chg="mod">
          <ac:chgData name="Shewhorak, Satish" userId="a7ee7e0d-a4ab-4ea3-a47d-6d568f6cf28a" providerId="ADAL" clId="{A5B301E6-EE18-420D-8545-3A8608DD9914}" dt="2022-06-25T10:30:52.768" v="3409" actId="1076"/>
          <ac:graphicFrameMkLst>
            <pc:docMk/>
            <pc:sldMk cId="4004133160" sldId="341"/>
            <ac:graphicFrameMk id="4" creationId="{BF863619-D0FA-7326-B928-74C2FBDE43FA}"/>
          </ac:graphicFrameMkLst>
        </pc:graphicFrame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4004133160" sldId="341"/>
            <ac:picMk id="5" creationId="{C978CB92-1299-3172-3C23-E1DD42861E45}"/>
          </ac:picMkLst>
        </pc:picChg>
      </pc:sldChg>
      <pc:sldChg chg="addSp delSp modSp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2836791151" sldId="343"/>
        </pc:sldMkLst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2836791151" sldId="343"/>
            <ac:picMk id="2" creationId="{89AFFB8A-7E7C-4B5A-F510-868A2121C644}"/>
          </ac:picMkLst>
        </pc:picChg>
      </pc:sldChg>
      <pc:sldChg chg="addSp delSp modSp mod modTransition modAnim modNotesTx">
        <pc:chgData name="Shewhorak, Satish" userId="a7ee7e0d-a4ab-4ea3-a47d-6d568f6cf28a" providerId="ADAL" clId="{A5B301E6-EE18-420D-8545-3A8608DD9914}" dt="2022-06-27T12:59:54.042" v="7891"/>
        <pc:sldMkLst>
          <pc:docMk/>
          <pc:sldMk cId="2327103137" sldId="344"/>
        </pc:sldMkLst>
        <pc:spChg chg="mod">
          <ac:chgData name="Shewhorak, Satish" userId="a7ee7e0d-a4ab-4ea3-a47d-6d568f6cf28a" providerId="ADAL" clId="{A5B301E6-EE18-420D-8545-3A8608DD9914}" dt="2022-06-27T12:50:45.841" v="7871" actId="20577"/>
          <ac:spMkLst>
            <pc:docMk/>
            <pc:sldMk cId="2327103137" sldId="344"/>
            <ac:spMk id="4" creationId="{00000000-0000-0000-0000-000000000000}"/>
          </ac:spMkLst>
        </pc:s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2327103137" sldId="344"/>
            <ac:picMk id="2" creationId="{CD93CCE7-42F0-B1FF-C2DE-228589127A10}"/>
          </ac:picMkLst>
        </pc:picChg>
      </pc:sldChg>
      <pc:sldChg chg="addSp delSp modSp add del mod modTransition modAnim modNotesTx">
        <pc:chgData name="Shewhorak, Satish" userId="a7ee7e0d-a4ab-4ea3-a47d-6d568f6cf28a" providerId="ADAL" clId="{A5B301E6-EE18-420D-8545-3A8608DD9914}" dt="2022-06-27T13:18:06.067" v="8028" actId="1076"/>
        <pc:sldMkLst>
          <pc:docMk/>
          <pc:sldMk cId="1561306360" sldId="345"/>
        </pc:sldMkLst>
        <pc:spChg chg="mod">
          <ac:chgData name="Shewhorak, Satish" userId="a7ee7e0d-a4ab-4ea3-a47d-6d568f6cf28a" providerId="ADAL" clId="{A5B301E6-EE18-420D-8545-3A8608DD9914}" dt="2022-06-27T13:16:51.565" v="8015" actId="20577"/>
          <ac:spMkLst>
            <pc:docMk/>
            <pc:sldMk cId="1561306360" sldId="345"/>
            <ac:spMk id="2" creationId="{00000000-0000-0000-0000-000000000000}"/>
          </ac:spMkLst>
        </pc:spChg>
        <pc:grpChg chg="add del mod">
          <ac:chgData name="Shewhorak, Satish" userId="a7ee7e0d-a4ab-4ea3-a47d-6d568f6cf28a" providerId="ADAL" clId="{A5B301E6-EE18-420D-8545-3A8608DD9914}" dt="2022-06-27T13:17:57.469" v="8026" actId="165"/>
          <ac:grpSpMkLst>
            <pc:docMk/>
            <pc:sldMk cId="1561306360" sldId="345"/>
            <ac:grpSpMk id="3" creationId="{73BB1374-93A9-5A7B-06D7-07A12276726E}"/>
          </ac:grpSpMkLst>
        </pc:grpChg>
        <pc:graphicFrameChg chg="mod topLvl">
          <ac:chgData name="Shewhorak, Satish" userId="a7ee7e0d-a4ab-4ea3-a47d-6d568f6cf28a" providerId="ADAL" clId="{A5B301E6-EE18-420D-8545-3A8608DD9914}" dt="2022-06-27T13:18:06.067" v="8028" actId="1076"/>
          <ac:graphicFrameMkLst>
            <pc:docMk/>
            <pc:sldMk cId="1561306360" sldId="345"/>
            <ac:graphicFrameMk id="4" creationId="{00000000-0000-0000-0000-000000000000}"/>
          </ac:graphicFrameMkLst>
        </pc:graphicFrameChg>
        <pc:graphicFrameChg chg="mod topLvl">
          <ac:chgData name="Shewhorak, Satish" userId="a7ee7e0d-a4ab-4ea3-a47d-6d568f6cf28a" providerId="ADAL" clId="{A5B301E6-EE18-420D-8545-3A8608DD9914}" dt="2022-06-27T13:18:06.067" v="8028" actId="1076"/>
          <ac:graphicFrameMkLst>
            <pc:docMk/>
            <pc:sldMk cId="1561306360" sldId="345"/>
            <ac:graphicFrameMk id="5" creationId="{00000000-0000-0000-0000-000000000000}"/>
          </ac:graphicFrameMkLst>
        </pc:graphicFrameChg>
        <pc:graphicFrameChg chg="mod topLvl">
          <ac:chgData name="Shewhorak, Satish" userId="a7ee7e0d-a4ab-4ea3-a47d-6d568f6cf28a" providerId="ADAL" clId="{A5B301E6-EE18-420D-8545-3A8608DD9914}" dt="2022-06-27T13:17:57.469" v="8026" actId="165"/>
          <ac:graphicFrameMkLst>
            <pc:docMk/>
            <pc:sldMk cId="1561306360" sldId="345"/>
            <ac:graphicFrameMk id="6" creationId="{00000000-0000-0000-0000-000000000000}"/>
          </ac:graphicFrameMkLst>
        </pc:graphicFrameChg>
        <pc:graphicFrameChg chg="mod topLvl">
          <ac:chgData name="Shewhorak, Satish" userId="a7ee7e0d-a4ab-4ea3-a47d-6d568f6cf28a" providerId="ADAL" clId="{A5B301E6-EE18-420D-8545-3A8608DD9914}" dt="2022-06-27T13:17:57.469" v="8026" actId="165"/>
          <ac:graphicFrameMkLst>
            <pc:docMk/>
            <pc:sldMk cId="1561306360" sldId="345"/>
            <ac:graphicFrameMk id="7" creationId="{00000000-0000-0000-0000-000000000000}"/>
          </ac:graphicFrameMkLst>
        </pc:graphicFrameChg>
        <pc:graphicFrameChg chg="mod topLvl">
          <ac:chgData name="Shewhorak, Satish" userId="a7ee7e0d-a4ab-4ea3-a47d-6d568f6cf28a" providerId="ADAL" clId="{A5B301E6-EE18-420D-8545-3A8608DD9914}" dt="2022-06-27T13:17:57.469" v="8026" actId="165"/>
          <ac:graphicFrameMkLst>
            <pc:docMk/>
            <pc:sldMk cId="1561306360" sldId="345"/>
            <ac:graphicFrameMk id="8" creationId="{00000000-0000-0000-0000-000000000000}"/>
          </ac:graphicFrameMkLst>
        </pc:graphicFrameChg>
        <pc:picChg chg="add del mod">
          <ac:chgData name="Shewhorak, Satish" userId="a7ee7e0d-a4ab-4ea3-a47d-6d568f6cf28a" providerId="ADAL" clId="{A5B301E6-EE18-420D-8545-3A8608DD9914}" dt="2022-06-27T13:16:53.765" v="8016" actId="478"/>
          <ac:picMkLst>
            <pc:docMk/>
            <pc:sldMk cId="1561306360" sldId="345"/>
            <ac:picMk id="9" creationId="{C763FAEF-1DAA-A785-8C01-8ADE66C2BA99}"/>
          </ac:picMkLst>
        </pc:pic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1561306360" sldId="345"/>
            <ac:picMk id="10" creationId="{912BA969-C034-EDE1-B88E-784383BDE7FF}"/>
          </ac:picMkLst>
        </pc:picChg>
      </pc:sldChg>
      <pc:sldChg chg="addSp delSp modSp mod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1169553915" sldId="348"/>
        </pc:sldMkLst>
        <pc:spChg chg="del">
          <ac:chgData name="Shewhorak, Satish" userId="a7ee7e0d-a4ab-4ea3-a47d-6d568f6cf28a" providerId="ADAL" clId="{A5B301E6-EE18-420D-8545-3A8608DD9914}" dt="2022-06-24T14:00:03.146" v="3063" actId="478"/>
          <ac:spMkLst>
            <pc:docMk/>
            <pc:sldMk cId="1169553915" sldId="348"/>
            <ac:spMk id="3" creationId="{00000000-0000-0000-0000-000000000000}"/>
          </ac:spMkLst>
        </pc:s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1169553915" sldId="348"/>
            <ac:picMk id="3" creationId="{97482EC5-4F9A-43CF-4544-448AFD52A50C}"/>
          </ac:picMkLst>
        </pc:picChg>
      </pc:sldChg>
      <pc:sldChg chg="del">
        <pc:chgData name="Shewhorak, Satish" userId="a7ee7e0d-a4ab-4ea3-a47d-6d568f6cf28a" providerId="ADAL" clId="{A5B301E6-EE18-420D-8545-3A8608DD9914}" dt="2022-06-24T14:20:19.780" v="3095" actId="47"/>
        <pc:sldMkLst>
          <pc:docMk/>
          <pc:sldMk cId="141020134" sldId="350"/>
        </pc:sldMkLst>
      </pc:sldChg>
      <pc:sldChg chg="del">
        <pc:chgData name="Shewhorak, Satish" userId="a7ee7e0d-a4ab-4ea3-a47d-6d568f6cf28a" providerId="ADAL" clId="{A5B301E6-EE18-420D-8545-3A8608DD9914}" dt="2022-06-25T10:34:24.012" v="3933" actId="47"/>
        <pc:sldMkLst>
          <pc:docMk/>
          <pc:sldMk cId="1194347546" sldId="351"/>
        </pc:sldMkLst>
      </pc:sldChg>
      <pc:sldChg chg="addSp delSp modSp mod modTransition modAnim modNotesTx">
        <pc:chgData name="Shewhorak, Satish" userId="a7ee7e0d-a4ab-4ea3-a47d-6d568f6cf28a" providerId="ADAL" clId="{A5B301E6-EE18-420D-8545-3A8608DD9914}" dt="2022-06-27T13:20:59.625" v="8073" actId="404"/>
        <pc:sldMkLst>
          <pc:docMk/>
          <pc:sldMk cId="4126923835" sldId="352"/>
        </pc:sldMkLst>
        <pc:spChg chg="mod">
          <ac:chgData name="Shewhorak, Satish" userId="a7ee7e0d-a4ab-4ea3-a47d-6d568f6cf28a" providerId="ADAL" clId="{A5B301E6-EE18-420D-8545-3A8608DD9914}" dt="2022-06-27T13:20:59.625" v="8073" actId="404"/>
          <ac:spMkLst>
            <pc:docMk/>
            <pc:sldMk cId="4126923835" sldId="352"/>
            <ac:spMk id="25" creationId="{00000000-0000-0000-0000-000000000000}"/>
          </ac:spMkLst>
        </pc:sp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4126923835" sldId="352"/>
            <ac:picMk id="2" creationId="{9BBCD0C8-3A9D-34AC-E502-86F90F1E70D8}"/>
          </ac:picMkLst>
        </pc:picChg>
        <pc:picChg chg="add mod">
          <ac:chgData name="Shewhorak, Satish" userId="a7ee7e0d-a4ab-4ea3-a47d-6d568f6cf28a" providerId="ADAL" clId="{A5B301E6-EE18-420D-8545-3A8608DD9914}" dt="2022-06-27T12:47:49.166" v="7797" actId="1076"/>
          <ac:picMkLst>
            <pc:docMk/>
            <pc:sldMk cId="4126923835" sldId="352"/>
            <ac:picMk id="1026" creationId="{7E4B841E-0CC8-4A20-4CBF-0A35002439AC}"/>
          </ac:picMkLst>
        </pc:picChg>
        <pc:picChg chg="mod">
          <ac:chgData name="Shewhorak, Satish" userId="a7ee7e0d-a4ab-4ea3-a47d-6d568f6cf28a" providerId="ADAL" clId="{A5B301E6-EE18-420D-8545-3A8608DD9914}" dt="2022-06-27T13:20:36.781" v="8068" actId="1076"/>
          <ac:picMkLst>
            <pc:docMk/>
            <pc:sldMk cId="4126923835" sldId="352"/>
            <ac:picMk id="1028" creationId="{00000000-0000-0000-0000-000000000000}"/>
          </ac:picMkLst>
        </pc:picChg>
      </pc:sldChg>
      <pc:sldChg chg="addSp delSp modSp del mod modNotesTx">
        <pc:chgData name="Shewhorak, Satish" userId="a7ee7e0d-a4ab-4ea3-a47d-6d568f6cf28a" providerId="ADAL" clId="{A5B301E6-EE18-420D-8545-3A8608DD9914}" dt="2022-06-24T13:57:58.924" v="3052" actId="47"/>
        <pc:sldMkLst>
          <pc:docMk/>
          <pc:sldMk cId="967103682" sldId="354"/>
        </pc:sldMkLst>
        <pc:spChg chg="add del mod">
          <ac:chgData name="Shewhorak, Satish" userId="a7ee7e0d-a4ab-4ea3-a47d-6d568f6cf28a" providerId="ADAL" clId="{A5B301E6-EE18-420D-8545-3A8608DD9914}" dt="2022-06-24T13:53:18.807" v="2870" actId="478"/>
          <ac:spMkLst>
            <pc:docMk/>
            <pc:sldMk cId="967103682" sldId="354"/>
            <ac:spMk id="3" creationId="{1D67640C-EF43-0E91-AA33-C02815B57925}"/>
          </ac:spMkLst>
        </pc:spChg>
        <pc:spChg chg="del">
          <ac:chgData name="Shewhorak, Satish" userId="a7ee7e0d-a4ab-4ea3-a47d-6d568f6cf28a" providerId="ADAL" clId="{A5B301E6-EE18-420D-8545-3A8608DD9914}" dt="2022-06-24T13:53:06.575" v="2867" actId="478"/>
          <ac:spMkLst>
            <pc:docMk/>
            <pc:sldMk cId="967103682" sldId="354"/>
            <ac:spMk id="43" creationId="{00000000-0000-0000-0000-000000000000}"/>
          </ac:spMkLst>
        </pc:spChg>
        <pc:picChg chg="mod">
          <ac:chgData name="Shewhorak, Satish" userId="a7ee7e0d-a4ab-4ea3-a47d-6d568f6cf28a" providerId="ADAL" clId="{A5B301E6-EE18-420D-8545-3A8608DD9914}" dt="2022-06-24T13:53:20.465" v="2871" actId="1076"/>
          <ac:picMkLst>
            <pc:docMk/>
            <pc:sldMk cId="967103682" sldId="354"/>
            <ac:picMk id="2049" creationId="{00000000-0000-0000-0000-000000000000}"/>
          </ac:picMkLst>
        </pc:picChg>
      </pc:sldChg>
      <pc:sldChg chg="addSp delSp modSp mod ord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1564019103" sldId="355"/>
        </pc:sldMkLst>
        <pc:spChg chg="mod">
          <ac:chgData name="Shewhorak, Satish" userId="a7ee7e0d-a4ab-4ea3-a47d-6d568f6cf28a" providerId="ADAL" clId="{A5B301E6-EE18-420D-8545-3A8608DD9914}" dt="2022-06-25T10:28:22.256" v="3233" actId="14100"/>
          <ac:spMkLst>
            <pc:docMk/>
            <pc:sldMk cId="1564019103" sldId="355"/>
            <ac:spMk id="30" creationId="{00000000-0000-0000-0000-000000000000}"/>
          </ac:spMkLst>
        </pc:spChg>
        <pc:graphicFrameChg chg="modGraphic">
          <ac:chgData name="Shewhorak, Satish" userId="a7ee7e0d-a4ab-4ea3-a47d-6d568f6cf28a" providerId="ADAL" clId="{A5B301E6-EE18-420D-8545-3A8608DD9914}" dt="2022-06-25T10:26:50.146" v="3216" actId="113"/>
          <ac:graphicFrameMkLst>
            <pc:docMk/>
            <pc:sldMk cId="1564019103" sldId="355"/>
            <ac:graphicFrameMk id="4" creationId="{B5F457B6-5711-5CDF-0975-A0D1507710CF}"/>
          </ac:graphicFrameMkLst>
        </pc:graphicFrame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1564019103" sldId="355"/>
            <ac:picMk id="2" creationId="{CDE03AA1-D72C-9FCB-7CBE-4BE5C357A4A9}"/>
          </ac:picMkLst>
        </pc:picChg>
      </pc:sldChg>
      <pc:sldChg chg="new del">
        <pc:chgData name="Shewhorak, Satish" userId="a7ee7e0d-a4ab-4ea3-a47d-6d568f6cf28a" providerId="ADAL" clId="{A5B301E6-EE18-420D-8545-3A8608DD9914}" dt="2022-06-24T13:21:10.103" v="2526" actId="47"/>
        <pc:sldMkLst>
          <pc:docMk/>
          <pc:sldMk cId="2245572535" sldId="356"/>
        </pc:sldMkLst>
      </pc:sldChg>
      <pc:sldChg chg="del">
        <pc:chgData name="Shewhorak, Satish" userId="a7ee7e0d-a4ab-4ea3-a47d-6d568f6cf28a" providerId="ADAL" clId="{A5B301E6-EE18-420D-8545-3A8608DD9914}" dt="2022-06-24T11:13:24.436" v="2395" actId="47"/>
        <pc:sldMkLst>
          <pc:docMk/>
          <pc:sldMk cId="2603993503" sldId="356"/>
        </pc:sldMkLst>
      </pc:sldChg>
      <pc:sldChg chg="addSp delSp modSp new mod modTransition delAnim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2516027866" sldId="357"/>
        </pc:sldMkLst>
        <pc:spChg chg="mod">
          <ac:chgData name="Shewhorak, Satish" userId="a7ee7e0d-a4ab-4ea3-a47d-6d568f6cf28a" providerId="ADAL" clId="{A5B301E6-EE18-420D-8545-3A8608DD9914}" dt="2022-06-24T13:21:45.375" v="2579" actId="207"/>
          <ac:spMkLst>
            <pc:docMk/>
            <pc:sldMk cId="2516027866" sldId="357"/>
            <ac:spMk id="2" creationId="{C241211E-DE45-C5E1-80F9-64B5CB831EB9}"/>
          </ac:spMkLst>
        </pc:spChg>
        <pc:spChg chg="mod">
          <ac:chgData name="Shewhorak, Satish" userId="a7ee7e0d-a4ab-4ea3-a47d-6d568f6cf28a" providerId="ADAL" clId="{A5B301E6-EE18-420D-8545-3A8608DD9914}" dt="2022-06-24T13:24:29.277" v="2605" actId="5793"/>
          <ac:spMkLst>
            <pc:docMk/>
            <pc:sldMk cId="2516027866" sldId="357"/>
            <ac:spMk id="3" creationId="{35353CBE-E97E-6267-D493-A2711A7B7847}"/>
          </ac:spMkLst>
        </pc:spChg>
        <pc:spChg chg="mod">
          <ac:chgData name="Shewhorak, Satish" userId="a7ee7e0d-a4ab-4ea3-a47d-6d568f6cf28a" providerId="ADAL" clId="{A5B301E6-EE18-420D-8545-3A8608DD9914}" dt="2022-06-24T13:25:36.812" v="2623" actId="404"/>
          <ac:spMkLst>
            <pc:docMk/>
            <pc:sldMk cId="2516027866" sldId="357"/>
            <ac:spMk id="4" creationId="{742F7C87-0B80-A1B7-782E-E11DC2AE77BF}"/>
          </ac:spMkLst>
        </pc:spChg>
        <pc:picChg chg="add mod">
          <ac:chgData name="Shewhorak, Satish" userId="a7ee7e0d-a4ab-4ea3-a47d-6d568f6cf28a" providerId="ADAL" clId="{A5B301E6-EE18-420D-8545-3A8608DD9914}" dt="2022-06-24T13:21:48.838" v="2580" actId="1076"/>
          <ac:picMkLst>
            <pc:docMk/>
            <pc:sldMk cId="2516027866" sldId="357"/>
            <ac:picMk id="5" creationId="{E1E3EF9C-102E-9DB8-0CE0-40510FA00AEF}"/>
          </ac:picMkLst>
        </pc:pic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2516027866" sldId="357"/>
            <ac:picMk id="6" creationId="{D4F37509-FFF3-934E-F9D6-AAAE04F5D7B0}"/>
          </ac:picMkLst>
        </pc:picChg>
        <pc:picChg chg="add del mod">
          <ac:chgData name="Shewhorak, Satish" userId="a7ee7e0d-a4ab-4ea3-a47d-6d568f6cf28a" providerId="ADAL" clId="{A5B301E6-EE18-420D-8545-3A8608DD9914}" dt="2022-06-24T13:24:01.039" v="2585" actId="478"/>
          <ac:picMkLst>
            <pc:docMk/>
            <pc:sldMk cId="2516027866" sldId="357"/>
            <ac:picMk id="6" creationId="{E2AA8D96-1F67-FFC5-25F5-5BA58B229E96}"/>
          </ac:picMkLst>
        </pc:picChg>
        <pc:picChg chg="add mod">
          <ac:chgData name="Shewhorak, Satish" userId="a7ee7e0d-a4ab-4ea3-a47d-6d568f6cf28a" providerId="ADAL" clId="{A5B301E6-EE18-420D-8545-3A8608DD9914}" dt="2022-06-24T13:24:14.604" v="2589" actId="1076"/>
          <ac:picMkLst>
            <pc:docMk/>
            <pc:sldMk cId="2516027866" sldId="357"/>
            <ac:picMk id="7" creationId="{1AD2ECA6-EAA5-7D96-FC05-76380C54B1EF}"/>
          </ac:picMkLst>
        </pc:picChg>
      </pc:sldChg>
      <pc:sldChg chg="new del">
        <pc:chgData name="Shewhorak, Satish" userId="a7ee7e0d-a4ab-4ea3-a47d-6d568f6cf28a" providerId="ADAL" clId="{A5B301E6-EE18-420D-8545-3A8608DD9914}" dt="2022-06-24T14:22:47.263" v="3105" actId="47"/>
        <pc:sldMkLst>
          <pc:docMk/>
          <pc:sldMk cId="426767613" sldId="358"/>
        </pc:sldMkLst>
      </pc:sldChg>
      <pc:sldChg chg="addSp delSp modSp new mod modTransition modAnim modNotesTx">
        <pc:chgData name="Shewhorak, Satish" userId="a7ee7e0d-a4ab-4ea3-a47d-6d568f6cf28a" providerId="ADAL" clId="{A5B301E6-EE18-420D-8545-3A8608DD9914}" dt="2022-06-26T22:37:04.236" v="7793"/>
        <pc:sldMkLst>
          <pc:docMk/>
          <pc:sldMk cId="3533040341" sldId="359"/>
        </pc:sldMkLst>
        <pc:spChg chg="mod">
          <ac:chgData name="Shewhorak, Satish" userId="a7ee7e0d-a4ab-4ea3-a47d-6d568f6cf28a" providerId="ADAL" clId="{A5B301E6-EE18-420D-8545-3A8608DD9914}" dt="2022-06-24T14:24:35.807" v="3167" actId="20577"/>
          <ac:spMkLst>
            <pc:docMk/>
            <pc:sldMk cId="3533040341" sldId="359"/>
            <ac:spMk id="2" creationId="{BA500FF9-67CD-B5D3-69A5-C6ACE1CD6065}"/>
          </ac:spMkLst>
        </pc:spChg>
        <pc:spChg chg="add del">
          <ac:chgData name="Shewhorak, Satish" userId="a7ee7e0d-a4ab-4ea3-a47d-6d568f6cf28a" providerId="ADAL" clId="{A5B301E6-EE18-420D-8545-3A8608DD9914}" dt="2022-06-24T14:23:10.268" v="3117"/>
          <ac:spMkLst>
            <pc:docMk/>
            <pc:sldMk cId="3533040341" sldId="359"/>
            <ac:spMk id="3" creationId="{63B7F4F3-17C0-C20E-D8CE-957F81CBC11A}"/>
          </ac:spMkLst>
        </pc:spChg>
        <pc:spChg chg="add del mod">
          <ac:chgData name="Shewhorak, Satish" userId="a7ee7e0d-a4ab-4ea3-a47d-6d568f6cf28a" providerId="ADAL" clId="{A5B301E6-EE18-420D-8545-3A8608DD9914}" dt="2022-06-24T14:23:09.127" v="3115"/>
          <ac:spMkLst>
            <pc:docMk/>
            <pc:sldMk cId="3533040341" sldId="359"/>
            <ac:spMk id="5" creationId="{88D54454-0D18-B4F9-E0F7-A421E89C4863}"/>
          </ac:spMkLst>
        </pc:spChg>
        <pc:spChg chg="add del mod">
          <ac:chgData name="Shewhorak, Satish" userId="a7ee7e0d-a4ab-4ea3-a47d-6d568f6cf28a" providerId="ADAL" clId="{A5B301E6-EE18-420D-8545-3A8608DD9914}" dt="2022-06-24T14:23:10.268" v="3117"/>
          <ac:spMkLst>
            <pc:docMk/>
            <pc:sldMk cId="3533040341" sldId="359"/>
            <ac:spMk id="6" creationId="{53168171-2B95-88C1-05D5-5A9125B884A1}"/>
          </ac:spMkLst>
        </pc:spChg>
        <pc:spChg chg="add del mod">
          <ac:chgData name="Shewhorak, Satish" userId="a7ee7e0d-a4ab-4ea3-a47d-6d568f6cf28a" providerId="ADAL" clId="{A5B301E6-EE18-420D-8545-3A8608DD9914}" dt="2022-06-24T14:23:16.702" v="3119" actId="478"/>
          <ac:spMkLst>
            <pc:docMk/>
            <pc:sldMk cId="3533040341" sldId="359"/>
            <ac:spMk id="7" creationId="{A9A805B2-BB84-DE1F-C197-5EDEEE66A999}"/>
          </ac:spMkLst>
        </pc:spChg>
        <pc:spChg chg="add mod">
          <ac:chgData name="Shewhorak, Satish" userId="a7ee7e0d-a4ab-4ea3-a47d-6d568f6cf28a" providerId="ADAL" clId="{A5B301E6-EE18-420D-8545-3A8608DD9914}" dt="2022-06-24T14:23:27.685" v="3123" actId="164"/>
          <ac:spMkLst>
            <pc:docMk/>
            <pc:sldMk cId="3533040341" sldId="359"/>
            <ac:spMk id="8" creationId="{705B1D9A-F463-CFDB-87CB-C26E2349AED6}"/>
          </ac:spMkLst>
        </pc:spChg>
        <pc:spChg chg="mod">
          <ac:chgData name="Shewhorak, Satish" userId="a7ee7e0d-a4ab-4ea3-a47d-6d568f6cf28a" providerId="ADAL" clId="{A5B301E6-EE18-420D-8545-3A8608DD9914}" dt="2022-06-24T14:24:44.699" v="3169" actId="1076"/>
          <ac:spMkLst>
            <pc:docMk/>
            <pc:sldMk cId="3533040341" sldId="359"/>
            <ac:spMk id="20" creationId="{D41F6D4B-E4DD-5C59-B569-294FB8B1696D}"/>
          </ac:spMkLst>
        </pc:spChg>
        <pc:grpChg chg="add mod">
          <ac:chgData name="Shewhorak, Satish" userId="a7ee7e0d-a4ab-4ea3-a47d-6d568f6cf28a" providerId="ADAL" clId="{A5B301E6-EE18-420D-8545-3A8608DD9914}" dt="2022-06-24T14:23:33.902" v="3125" actId="1076"/>
          <ac:grpSpMkLst>
            <pc:docMk/>
            <pc:sldMk cId="3533040341" sldId="359"/>
            <ac:grpSpMk id="18" creationId="{3151713F-3AC7-EAF3-C59B-93AA0B625990}"/>
          </ac:grpSpMkLst>
        </pc:grpChg>
        <pc:grpChg chg="add mod">
          <ac:chgData name="Shewhorak, Satish" userId="a7ee7e0d-a4ab-4ea3-a47d-6d568f6cf28a" providerId="ADAL" clId="{A5B301E6-EE18-420D-8545-3A8608DD9914}" dt="2022-06-24T14:24:56.220" v="3170" actId="14861"/>
          <ac:grpSpMkLst>
            <pc:docMk/>
            <pc:sldMk cId="3533040341" sldId="359"/>
            <ac:grpSpMk id="19" creationId="{5765B97B-C192-A53D-DA0D-DD6AEC412881}"/>
          </ac:grpSpMkLst>
        </pc:grpChg>
        <pc:graphicFrameChg chg="add mod">
          <ac:chgData name="Shewhorak, Satish" userId="a7ee7e0d-a4ab-4ea3-a47d-6d568f6cf28a" providerId="ADAL" clId="{A5B301E6-EE18-420D-8545-3A8608DD9914}" dt="2022-06-24T14:23:27.685" v="3123" actId="164"/>
          <ac:graphicFrameMkLst>
            <pc:docMk/>
            <pc:sldMk cId="3533040341" sldId="359"/>
            <ac:graphicFrameMk id="17" creationId="{3BCE9492-93B3-8888-A3F8-A92B369F6445}"/>
          </ac:graphicFrameMkLst>
        </pc:graphicFrameChg>
        <pc:graphicFrameChg chg="mod">
          <ac:chgData name="Shewhorak, Satish" userId="a7ee7e0d-a4ab-4ea3-a47d-6d568f6cf28a" providerId="ADAL" clId="{A5B301E6-EE18-420D-8545-3A8608DD9914}" dt="2022-06-24T14:24:44.699" v="3169" actId="1076"/>
          <ac:graphicFrameMkLst>
            <pc:docMk/>
            <pc:sldMk cId="3533040341" sldId="359"/>
            <ac:graphicFrameMk id="28" creationId="{2D11DEEB-9079-012C-EF29-211D55F70E05}"/>
          </ac:graphicFrameMkLst>
        </pc:graphicFrameChg>
        <pc:graphicFrameChg chg="mod">
          <ac:chgData name="Shewhorak, Satish" userId="a7ee7e0d-a4ab-4ea3-a47d-6d568f6cf28a" providerId="ADAL" clId="{A5B301E6-EE18-420D-8545-3A8608DD9914}" dt="2022-06-24T14:24:44.699" v="3169" actId="1076"/>
          <ac:graphicFrameMkLst>
            <pc:docMk/>
            <pc:sldMk cId="3533040341" sldId="359"/>
            <ac:graphicFrameMk id="29" creationId="{B32BF777-D191-0CFD-AE18-9F9888A74C15}"/>
          </ac:graphicFrameMkLst>
        </pc:graphicFrameChg>
        <pc:picChg chg="add del mod">
          <ac:chgData name="Shewhorak, Satish" userId="a7ee7e0d-a4ab-4ea3-a47d-6d568f6cf28a" providerId="ADAL" clId="{A5B301E6-EE18-420D-8545-3A8608DD9914}" dt="2022-06-26T22:37:04.236" v="7793"/>
          <ac:picMkLst>
            <pc:docMk/>
            <pc:sldMk cId="3533040341" sldId="359"/>
            <ac:picMk id="5" creationId="{15B10061-DD7E-C2D9-ACEA-FF30EAE8AD6C}"/>
          </ac:picMkLst>
        </pc:picChg>
        <pc:picChg chg="add mod">
          <ac:chgData name="Shewhorak, Satish" userId="a7ee7e0d-a4ab-4ea3-a47d-6d568f6cf28a" providerId="ADAL" clId="{A5B301E6-EE18-420D-8545-3A8608DD9914}" dt="2022-06-24T14:23:27.685" v="3123" actId="164"/>
          <ac:picMkLst>
            <pc:docMk/>
            <pc:sldMk cId="3533040341" sldId="359"/>
            <ac:picMk id="9" creationId="{62826198-E19E-9BA4-4C32-F44CEEAFB1A6}"/>
          </ac:picMkLst>
        </pc:picChg>
        <pc:picChg chg="add mod">
          <ac:chgData name="Shewhorak, Satish" userId="a7ee7e0d-a4ab-4ea3-a47d-6d568f6cf28a" providerId="ADAL" clId="{A5B301E6-EE18-420D-8545-3A8608DD9914}" dt="2022-06-24T14:23:27.685" v="3123" actId="164"/>
          <ac:picMkLst>
            <pc:docMk/>
            <pc:sldMk cId="3533040341" sldId="359"/>
            <ac:picMk id="10" creationId="{F71852C6-8FAA-C77C-1F5C-162F41D8846A}"/>
          </ac:picMkLst>
        </pc:picChg>
        <pc:picChg chg="add mod">
          <ac:chgData name="Shewhorak, Satish" userId="a7ee7e0d-a4ab-4ea3-a47d-6d568f6cf28a" providerId="ADAL" clId="{A5B301E6-EE18-420D-8545-3A8608DD9914}" dt="2022-06-24T14:23:27.685" v="3123" actId="164"/>
          <ac:picMkLst>
            <pc:docMk/>
            <pc:sldMk cId="3533040341" sldId="359"/>
            <ac:picMk id="11" creationId="{8B205FD4-E3FE-1A27-D6F9-99E04A723776}"/>
          </ac:picMkLst>
        </pc:picChg>
        <pc:picChg chg="add mod">
          <ac:chgData name="Shewhorak, Satish" userId="a7ee7e0d-a4ab-4ea3-a47d-6d568f6cf28a" providerId="ADAL" clId="{A5B301E6-EE18-420D-8545-3A8608DD9914}" dt="2022-06-24T14:23:27.685" v="3123" actId="164"/>
          <ac:picMkLst>
            <pc:docMk/>
            <pc:sldMk cId="3533040341" sldId="359"/>
            <ac:picMk id="12" creationId="{C35B487C-C84A-4835-B062-8B59AB57D1DE}"/>
          </ac:picMkLst>
        </pc:picChg>
        <pc:picChg chg="add mod">
          <ac:chgData name="Shewhorak, Satish" userId="a7ee7e0d-a4ab-4ea3-a47d-6d568f6cf28a" providerId="ADAL" clId="{A5B301E6-EE18-420D-8545-3A8608DD9914}" dt="2022-06-24T14:23:27.685" v="3123" actId="164"/>
          <ac:picMkLst>
            <pc:docMk/>
            <pc:sldMk cId="3533040341" sldId="359"/>
            <ac:picMk id="13" creationId="{365C723A-5175-2FF3-C225-4E28B7AE2A06}"/>
          </ac:picMkLst>
        </pc:picChg>
        <pc:picChg chg="add mod">
          <ac:chgData name="Shewhorak, Satish" userId="a7ee7e0d-a4ab-4ea3-a47d-6d568f6cf28a" providerId="ADAL" clId="{A5B301E6-EE18-420D-8545-3A8608DD9914}" dt="2022-06-24T14:23:27.685" v="3123" actId="164"/>
          <ac:picMkLst>
            <pc:docMk/>
            <pc:sldMk cId="3533040341" sldId="359"/>
            <ac:picMk id="14" creationId="{24721BBC-635C-4B65-5D9F-2C61292860C9}"/>
          </ac:picMkLst>
        </pc:picChg>
        <pc:picChg chg="add mod">
          <ac:chgData name="Shewhorak, Satish" userId="a7ee7e0d-a4ab-4ea3-a47d-6d568f6cf28a" providerId="ADAL" clId="{A5B301E6-EE18-420D-8545-3A8608DD9914}" dt="2022-06-24T14:23:27.685" v="3123" actId="164"/>
          <ac:picMkLst>
            <pc:docMk/>
            <pc:sldMk cId="3533040341" sldId="359"/>
            <ac:picMk id="15" creationId="{C77C4558-A401-48E5-949D-C377F8503E3F}"/>
          </ac:picMkLst>
        </pc:picChg>
        <pc:picChg chg="add mod">
          <ac:chgData name="Shewhorak, Satish" userId="a7ee7e0d-a4ab-4ea3-a47d-6d568f6cf28a" providerId="ADAL" clId="{A5B301E6-EE18-420D-8545-3A8608DD9914}" dt="2022-06-24T14:23:27.685" v="3123" actId="164"/>
          <ac:picMkLst>
            <pc:docMk/>
            <pc:sldMk cId="3533040341" sldId="359"/>
            <ac:picMk id="16" creationId="{E1CF8486-B3A4-73AE-BF7F-59FF9A1CB43E}"/>
          </ac:picMkLst>
        </pc:picChg>
        <pc:picChg chg="mod">
          <ac:chgData name="Shewhorak, Satish" userId="a7ee7e0d-a4ab-4ea3-a47d-6d568f6cf28a" providerId="ADAL" clId="{A5B301E6-EE18-420D-8545-3A8608DD9914}" dt="2022-06-24T14:24:44.699" v="3169" actId="1076"/>
          <ac:picMkLst>
            <pc:docMk/>
            <pc:sldMk cId="3533040341" sldId="359"/>
            <ac:picMk id="21" creationId="{C24D1EEF-3C9E-72DD-C0FB-F2B9E05F7D58}"/>
          </ac:picMkLst>
        </pc:picChg>
        <pc:picChg chg="mod">
          <ac:chgData name="Shewhorak, Satish" userId="a7ee7e0d-a4ab-4ea3-a47d-6d568f6cf28a" providerId="ADAL" clId="{A5B301E6-EE18-420D-8545-3A8608DD9914}" dt="2022-06-24T14:24:44.699" v="3169" actId="1076"/>
          <ac:picMkLst>
            <pc:docMk/>
            <pc:sldMk cId="3533040341" sldId="359"/>
            <ac:picMk id="22" creationId="{6443AAD0-9990-AEB7-23A5-AA5E93E9CCF1}"/>
          </ac:picMkLst>
        </pc:picChg>
        <pc:picChg chg="mod">
          <ac:chgData name="Shewhorak, Satish" userId="a7ee7e0d-a4ab-4ea3-a47d-6d568f6cf28a" providerId="ADAL" clId="{A5B301E6-EE18-420D-8545-3A8608DD9914}" dt="2022-06-24T14:24:44.699" v="3169" actId="1076"/>
          <ac:picMkLst>
            <pc:docMk/>
            <pc:sldMk cId="3533040341" sldId="359"/>
            <ac:picMk id="23" creationId="{14CD8395-415E-85E5-0F15-6B0A50341613}"/>
          </ac:picMkLst>
        </pc:picChg>
        <pc:picChg chg="mod">
          <ac:chgData name="Shewhorak, Satish" userId="a7ee7e0d-a4ab-4ea3-a47d-6d568f6cf28a" providerId="ADAL" clId="{A5B301E6-EE18-420D-8545-3A8608DD9914}" dt="2022-06-24T14:24:44.699" v="3169" actId="1076"/>
          <ac:picMkLst>
            <pc:docMk/>
            <pc:sldMk cId="3533040341" sldId="359"/>
            <ac:picMk id="24" creationId="{5E99AEB6-CD3B-2340-366E-5A37C84DC554}"/>
          </ac:picMkLst>
        </pc:picChg>
        <pc:picChg chg="mod">
          <ac:chgData name="Shewhorak, Satish" userId="a7ee7e0d-a4ab-4ea3-a47d-6d568f6cf28a" providerId="ADAL" clId="{A5B301E6-EE18-420D-8545-3A8608DD9914}" dt="2022-06-24T14:24:44.699" v="3169" actId="1076"/>
          <ac:picMkLst>
            <pc:docMk/>
            <pc:sldMk cId="3533040341" sldId="359"/>
            <ac:picMk id="25" creationId="{86089030-F9C6-D157-8490-3CF7D4083715}"/>
          </ac:picMkLst>
        </pc:picChg>
        <pc:picChg chg="mod">
          <ac:chgData name="Shewhorak, Satish" userId="a7ee7e0d-a4ab-4ea3-a47d-6d568f6cf28a" providerId="ADAL" clId="{A5B301E6-EE18-420D-8545-3A8608DD9914}" dt="2022-06-24T14:24:44.699" v="3169" actId="1076"/>
          <ac:picMkLst>
            <pc:docMk/>
            <pc:sldMk cId="3533040341" sldId="359"/>
            <ac:picMk id="26" creationId="{09D63767-08AC-9E2F-F5D8-8B26FB9BCEAD}"/>
          </ac:picMkLst>
        </pc:picChg>
        <pc:picChg chg="mod">
          <ac:chgData name="Shewhorak, Satish" userId="a7ee7e0d-a4ab-4ea3-a47d-6d568f6cf28a" providerId="ADAL" clId="{A5B301E6-EE18-420D-8545-3A8608DD9914}" dt="2022-06-24T14:24:44.699" v="3169" actId="1076"/>
          <ac:picMkLst>
            <pc:docMk/>
            <pc:sldMk cId="3533040341" sldId="359"/>
            <ac:picMk id="27" creationId="{55F5C7C1-0D63-D118-EF3F-62CC2B09A63C}"/>
          </ac:picMkLst>
        </pc:picChg>
      </pc:sldChg>
      <pc:sldChg chg="new del">
        <pc:chgData name="Shewhorak, Satish" userId="a7ee7e0d-a4ab-4ea3-a47d-6d568f6cf28a" providerId="ADAL" clId="{A5B301E6-EE18-420D-8545-3A8608DD9914}" dt="2022-06-27T12:55:35.826" v="7873" actId="680"/>
        <pc:sldMkLst>
          <pc:docMk/>
          <pc:sldMk cId="1992947853" sldId="360"/>
        </pc:sldMkLst>
      </pc:sldChg>
      <pc:sldChg chg="delSp modSp add mod ord delAnim">
        <pc:chgData name="Shewhorak, Satish" userId="a7ee7e0d-a4ab-4ea3-a47d-6d568f6cf28a" providerId="ADAL" clId="{A5B301E6-EE18-420D-8545-3A8608DD9914}" dt="2022-06-27T13:17:05.102" v="8019" actId="1076"/>
        <pc:sldMkLst>
          <pc:docMk/>
          <pc:sldMk cId="4215572623" sldId="360"/>
        </pc:sldMkLst>
        <pc:spChg chg="mod">
          <ac:chgData name="Shewhorak, Satish" userId="a7ee7e0d-a4ab-4ea3-a47d-6d568f6cf28a" providerId="ADAL" clId="{A5B301E6-EE18-420D-8545-3A8608DD9914}" dt="2022-06-27T13:16:45.977" v="8007" actId="20577"/>
          <ac:spMkLst>
            <pc:docMk/>
            <pc:sldMk cId="4215572623" sldId="360"/>
            <ac:spMk id="2" creationId="{00000000-0000-0000-0000-000000000000}"/>
          </ac:spMkLst>
        </pc:spChg>
        <pc:grpChg chg="del mod">
          <ac:chgData name="Shewhorak, Satish" userId="a7ee7e0d-a4ab-4ea3-a47d-6d568f6cf28a" providerId="ADAL" clId="{A5B301E6-EE18-420D-8545-3A8608DD9914}" dt="2022-06-27T13:16:28.774" v="7990" actId="478"/>
          <ac:grpSpMkLst>
            <pc:docMk/>
            <pc:sldMk cId="4215572623" sldId="360"/>
            <ac:grpSpMk id="3" creationId="{73BB1374-93A9-5A7B-06D7-07A12276726E}"/>
          </ac:grpSpMkLst>
        </pc:grpChg>
        <pc:picChg chg="mod">
          <ac:chgData name="Shewhorak, Satish" userId="a7ee7e0d-a4ab-4ea3-a47d-6d568f6cf28a" providerId="ADAL" clId="{A5B301E6-EE18-420D-8545-3A8608DD9914}" dt="2022-06-27T13:17:05.102" v="8019" actId="1076"/>
          <ac:picMkLst>
            <pc:docMk/>
            <pc:sldMk cId="4215572623" sldId="360"/>
            <ac:picMk id="9" creationId="{C763FAEF-1DAA-A785-8C01-8ADE66C2BA99}"/>
          </ac:picMkLst>
        </pc:picChg>
      </pc:sldChg>
      <pc:sldChg chg="delSp add del mod delAnim">
        <pc:chgData name="Shewhorak, Satish" userId="a7ee7e0d-a4ab-4ea3-a47d-6d568f6cf28a" providerId="ADAL" clId="{A5B301E6-EE18-420D-8545-3A8608DD9914}" dt="2022-06-27T13:26:29.792" v="8167" actId="47"/>
        <pc:sldMkLst>
          <pc:docMk/>
          <pc:sldMk cId="816929897" sldId="361"/>
        </pc:sldMkLst>
        <pc:grpChg chg="del">
          <ac:chgData name="Shewhorak, Satish" userId="a7ee7e0d-a4ab-4ea3-a47d-6d568f6cf28a" providerId="ADAL" clId="{A5B301E6-EE18-420D-8545-3A8608DD9914}" dt="2022-06-27T13:21:32.169" v="8075" actId="478"/>
          <ac:grpSpMkLst>
            <pc:docMk/>
            <pc:sldMk cId="816929897" sldId="361"/>
            <ac:grpSpMk id="5" creationId="{D84EE8D7-5F55-263F-BD17-91A8ED94FEDF}"/>
          </ac:grpSpMkLst>
        </pc:grpChg>
        <pc:picChg chg="del">
          <ac:chgData name="Shewhorak, Satish" userId="a7ee7e0d-a4ab-4ea3-a47d-6d568f6cf28a" providerId="ADAL" clId="{A5B301E6-EE18-420D-8545-3A8608DD9914}" dt="2022-06-27T13:21:35.086" v="8076" actId="478"/>
          <ac:picMkLst>
            <pc:docMk/>
            <pc:sldMk cId="816929897" sldId="361"/>
            <ac:picMk id="3" creationId="{1E56ABCD-4AD1-9FF5-5BA2-E5CC5826E87A}"/>
          </ac:picMkLst>
        </pc:picChg>
      </pc:sldChg>
      <pc:sldChg chg="new del">
        <pc:chgData name="Shewhorak, Satish" userId="a7ee7e0d-a4ab-4ea3-a47d-6d568f6cf28a" providerId="ADAL" clId="{A5B301E6-EE18-420D-8545-3A8608DD9914}" dt="2022-06-27T13:22:01.108" v="8079" actId="47"/>
        <pc:sldMkLst>
          <pc:docMk/>
          <pc:sldMk cId="1525528321" sldId="362"/>
        </pc:sldMkLst>
      </pc:sldChg>
      <pc:sldChg chg="addSp modSp new mod modAnim">
        <pc:chgData name="Shewhorak, Satish" userId="a7ee7e0d-a4ab-4ea3-a47d-6d568f6cf28a" providerId="ADAL" clId="{A5B301E6-EE18-420D-8545-3A8608DD9914}" dt="2022-06-27T15:18:27.627" v="8407" actId="20577"/>
        <pc:sldMkLst>
          <pc:docMk/>
          <pc:sldMk cId="327058263" sldId="363"/>
        </pc:sldMkLst>
        <pc:spChg chg="mod">
          <ac:chgData name="Shewhorak, Satish" userId="a7ee7e0d-a4ab-4ea3-a47d-6d568f6cf28a" providerId="ADAL" clId="{A5B301E6-EE18-420D-8545-3A8608DD9914}" dt="2022-06-27T13:23:20.911" v="8156" actId="122"/>
          <ac:spMkLst>
            <pc:docMk/>
            <pc:sldMk cId="327058263" sldId="363"/>
            <ac:spMk id="2" creationId="{AFE56F52-6A5E-A97A-7497-B44E45A0F427}"/>
          </ac:spMkLst>
        </pc:spChg>
        <pc:spChg chg="mod">
          <ac:chgData name="Shewhorak, Satish" userId="a7ee7e0d-a4ab-4ea3-a47d-6d568f6cf28a" providerId="ADAL" clId="{A5B301E6-EE18-420D-8545-3A8608DD9914}" dt="2022-06-27T15:18:27.627" v="8407" actId="20577"/>
          <ac:spMkLst>
            <pc:docMk/>
            <pc:sldMk cId="327058263" sldId="363"/>
            <ac:spMk id="3" creationId="{54884AED-87FA-BC44-F7D7-B57890DC1CF9}"/>
          </ac:spMkLst>
        </pc:spChg>
        <pc:picChg chg="add mod">
          <ac:chgData name="Shewhorak, Satish" userId="a7ee7e0d-a4ab-4ea3-a47d-6d568f6cf28a" providerId="ADAL" clId="{A5B301E6-EE18-420D-8545-3A8608DD9914}" dt="2022-06-27T13:47:43.023" v="8384" actId="1076"/>
          <ac:picMkLst>
            <pc:docMk/>
            <pc:sldMk cId="327058263" sldId="363"/>
            <ac:picMk id="4" creationId="{26DBF048-9FFD-2763-BF6E-1F7E239D5F97}"/>
          </ac:picMkLst>
        </pc:picChg>
      </pc:sldChg>
      <pc:sldChg chg="addSp modSp new del mod modAnim">
        <pc:chgData name="Shewhorak, Satish" userId="a7ee7e0d-a4ab-4ea3-a47d-6d568f6cf28a" providerId="ADAL" clId="{A5B301E6-EE18-420D-8545-3A8608DD9914}" dt="2022-06-27T15:18:18.525" v="8406" actId="47"/>
        <pc:sldMkLst>
          <pc:docMk/>
          <pc:sldMk cId="1006493050" sldId="364"/>
        </pc:sldMkLst>
        <pc:spChg chg="mod">
          <ac:chgData name="Shewhorak, Satish" userId="a7ee7e0d-a4ab-4ea3-a47d-6d568f6cf28a" providerId="ADAL" clId="{A5B301E6-EE18-420D-8545-3A8608DD9914}" dt="2022-06-27T15:11:50.313" v="8401" actId="207"/>
          <ac:spMkLst>
            <pc:docMk/>
            <pc:sldMk cId="1006493050" sldId="364"/>
            <ac:spMk id="2" creationId="{2A8593F5-E747-A929-170E-AFABD23A1658}"/>
          </ac:spMkLst>
        </pc:spChg>
        <pc:picChg chg="add mod">
          <ac:chgData name="Shewhorak, Satish" userId="a7ee7e0d-a4ab-4ea3-a47d-6d568f6cf28a" providerId="ADAL" clId="{A5B301E6-EE18-420D-8545-3A8608DD9914}" dt="2022-06-27T15:18:14.646" v="8405" actId="14100"/>
          <ac:picMkLst>
            <pc:docMk/>
            <pc:sldMk cId="1006493050" sldId="364"/>
            <ac:picMk id="4" creationId="{6C5237A3-4F54-94DE-083C-AB70C5E0067E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sianastroboy\Dropbox\PHD\Testing%20and%20Evaluation\Survey%201%20graph%20results\Survey%201%20results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sianastroboy\Dropbox\PHD\Testing%20and%20Evaluation\Survey%201%20graph%20results\Survey%201%20results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sianastroboy\Dropbox\PHD\Testing%20and%20Evaluation\Survey%201%20graph%20results\Survey%201%20results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ianastroboy\Desktop\MOCAP%20Analysis%203\MOCAP%20Analysis%203\MoCap%20daily%20schedule%20v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ianastroboy\Desktop\MOCAP%20Analysis%203\MOCAP%20Analysis%203\MoCap%20daily%20schedule%20v3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GB" sz="1050" b="1" dirty="0"/>
              <a:t>8 Arm Abduction and Swing 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9.781496062992126E-2"/>
          <c:y val="0.25432003099573802"/>
          <c:w val="0.74648658501020704"/>
          <c:h val="0.5875760783679646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E69138"/>
            </a:solidFill>
            <a:ln>
              <a:noFill/>
            </a:ln>
            <a:effectLst/>
          </c:spPr>
          <c:invertIfNegative val="0"/>
          <c:cat>
            <c:numRef>
              <c:f>Sheet1!$A$27:$A$32</c:f>
              <c:numCache>
                <c:formatCode>0%</c:formatCode>
                <c:ptCount val="6"/>
                <c:pt idx="0" formatCode="0.0%">
                  <c:v>5.0000000000000001E-3</c:v>
                </c:pt>
                <c:pt idx="1">
                  <c:v>0.12</c:v>
                </c:pt>
                <c:pt idx="2" formatCode="0.0%">
                  <c:v>0.23499999999999999</c:v>
                </c:pt>
                <c:pt idx="3">
                  <c:v>0.35</c:v>
                </c:pt>
                <c:pt idx="4" formatCode="0.0%">
                  <c:v>0.46500000000000002</c:v>
                </c:pt>
                <c:pt idx="5">
                  <c:v>0.57999999999999996</c:v>
                </c:pt>
              </c:numCache>
            </c:numRef>
          </c:cat>
          <c:val>
            <c:numRef>
              <c:f>Sheet1!$B$27:$B$32</c:f>
              <c:numCache>
                <c:formatCode>General</c:formatCode>
                <c:ptCount val="6"/>
                <c:pt idx="0">
                  <c:v>7</c:v>
                </c:pt>
                <c:pt idx="1">
                  <c:v>15</c:v>
                </c:pt>
                <c:pt idx="2">
                  <c:v>7</c:v>
                </c:pt>
                <c:pt idx="3">
                  <c:v>5</c:v>
                </c:pt>
                <c:pt idx="4">
                  <c:v>10</c:v>
                </c:pt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9E-4EEE-97D9-B9E6CC47C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1071639680"/>
        <c:axId val="-941108832"/>
      </c:barChart>
      <c:catAx>
        <c:axId val="-1071639680"/>
        <c:scaling>
          <c:orientation val="minMax"/>
        </c:scaling>
        <c:delete val="0"/>
        <c:axPos val="b"/>
        <c:numFmt formatCode="0.0%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941108832"/>
        <c:crosses val="autoZero"/>
        <c:auto val="1"/>
        <c:lblAlgn val="ctr"/>
        <c:lblOffset val="100"/>
        <c:noMultiLvlLbl val="0"/>
      </c:catAx>
      <c:valAx>
        <c:axId val="-941108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163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1050" b="1" dirty="0"/>
              <a:t>22 Torso Swagger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Survey2!$A$25</c:f>
              <c:strCache>
                <c:ptCount val="1"/>
                <c:pt idx="0">
                  <c:v>22 Torso Swing</c:v>
                </c:pt>
              </c:strCache>
            </c:strRef>
          </c:tx>
          <c:spPr>
            <a:solidFill>
              <a:srgbClr val="E69138"/>
            </a:solidFill>
            <a:ln>
              <a:noFill/>
            </a:ln>
            <a:effectLst/>
          </c:spPr>
          <c:invertIfNegative val="0"/>
          <c:cat>
            <c:numRef>
              <c:f>Survey2!$D$26:$D$31</c:f>
              <c:numCache>
                <c:formatCode>General</c:formatCode>
                <c:ptCount val="6"/>
                <c:pt idx="0">
                  <c:v>0.8</c:v>
                </c:pt>
                <c:pt idx="1">
                  <c:v>1</c:v>
                </c:pt>
                <c:pt idx="2">
                  <c:v>1.2</c:v>
                </c:pt>
                <c:pt idx="3">
                  <c:v>1.4</c:v>
                </c:pt>
                <c:pt idx="4">
                  <c:v>1.6</c:v>
                </c:pt>
                <c:pt idx="5">
                  <c:v>1.8</c:v>
                </c:pt>
              </c:numCache>
            </c:numRef>
          </c:cat>
          <c:val>
            <c:numRef>
              <c:f>Survey2!$E$26:$E$31</c:f>
              <c:numCache>
                <c:formatCode>General</c:formatCode>
                <c:ptCount val="6"/>
                <c:pt idx="0">
                  <c:v>9</c:v>
                </c:pt>
                <c:pt idx="1">
                  <c:v>10</c:v>
                </c:pt>
                <c:pt idx="2">
                  <c:v>10</c:v>
                </c:pt>
                <c:pt idx="3">
                  <c:v>8</c:v>
                </c:pt>
                <c:pt idx="4">
                  <c:v>17</c:v>
                </c:pt>
                <c:pt idx="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3D-4E71-ADB6-0A5D09FF9F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790744000"/>
        <c:axId val="-790736928"/>
      </c:barChart>
      <c:catAx>
        <c:axId val="-79074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36928"/>
        <c:crosses val="autoZero"/>
        <c:auto val="1"/>
        <c:lblAlgn val="ctr"/>
        <c:lblOffset val="100"/>
        <c:noMultiLvlLbl val="0"/>
      </c:catAx>
      <c:valAx>
        <c:axId val="-790736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44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1050" b="1" dirty="0"/>
              <a:t>5 Arm Bob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Survey2!$A$33</c:f>
              <c:strCache>
                <c:ptCount val="1"/>
                <c:pt idx="0">
                  <c:v>5 Arm Bob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numRef>
              <c:f>Survey2!$D$34:$D$39</c:f>
              <c:numCache>
                <c:formatCode>0.0</c:formatCode>
                <c:ptCount val="6"/>
                <c:pt idx="0">
                  <c:v>2</c:v>
                </c:pt>
                <c:pt idx="1">
                  <c:v>0.104318641999279</c:v>
                </c:pt>
                <c:pt idx="2">
                  <c:v>1</c:v>
                </c:pt>
                <c:pt idx="3">
                  <c:v>1.8956813580007199</c:v>
                </c:pt>
                <c:pt idx="4">
                  <c:v>2.7913627160014398</c:v>
                </c:pt>
                <c:pt idx="5">
                  <c:v>3.6870440740021602</c:v>
                </c:pt>
              </c:numCache>
            </c:numRef>
          </c:cat>
          <c:val>
            <c:numRef>
              <c:f>Survey2!$E$34:$E$39</c:f>
              <c:numCache>
                <c:formatCode>General</c:formatCode>
                <c:ptCount val="6"/>
                <c:pt idx="0">
                  <c:v>13</c:v>
                </c:pt>
                <c:pt idx="1">
                  <c:v>13</c:v>
                </c:pt>
                <c:pt idx="2">
                  <c:v>13</c:v>
                </c:pt>
                <c:pt idx="3">
                  <c:v>11</c:v>
                </c:pt>
                <c:pt idx="4">
                  <c:v>12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99-4C4D-8F24-32FCCAF9A1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790738560"/>
        <c:axId val="-790747264"/>
      </c:barChart>
      <c:catAx>
        <c:axId val="-790738560"/>
        <c:scaling>
          <c:orientation val="minMax"/>
        </c:scaling>
        <c:delete val="0"/>
        <c:axPos val="b"/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47264"/>
        <c:crosses val="autoZero"/>
        <c:auto val="1"/>
        <c:lblAlgn val="ctr"/>
        <c:lblOffset val="100"/>
        <c:noMultiLvlLbl val="0"/>
      </c:catAx>
      <c:valAx>
        <c:axId val="-790747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3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AA Avg Pos over Chest Circ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AA Avg Pos over BF%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7171"/>
              </a:solidFill>
              <a:ln w="9525">
                <a:noFill/>
              </a:ln>
              <a:effectLst/>
            </c:spPr>
          </c:marker>
          <c:trendline>
            <c:spPr>
              <a:ln w="12700" cap="rnd">
                <a:solidFill>
                  <a:srgbClr val="FF0000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6789417652010041"/>
                  <c:y val="0.13824852794133985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y = 39.98x - 31.424</a:t>
                    </a:r>
                    <a:br>
                      <a:rPr lang="en-US" baseline="0" dirty="0">
                        <a:solidFill>
                          <a:schemeClr val="tx1"/>
                        </a:solidFill>
                      </a:rPr>
                    </a:br>
                    <a:r>
                      <a:rPr lang="en-US" baseline="0" dirty="0">
                        <a:solidFill>
                          <a:srgbClr val="FF0000"/>
                        </a:solidFill>
                      </a:rPr>
                      <a:t>R² = 0.4864</a:t>
                    </a:r>
                    <a:endParaRPr lang="en-US" dirty="0">
                      <a:solidFill>
                        <a:srgbClr val="FF0000"/>
                      </a:solidFill>
                    </a:endParaRP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'[MoCap daily schedule v3.xlsx]i. Arm Abd Avg'!$H$2:$H$26</c:f>
              <c:numCache>
                <c:formatCode>General</c:formatCode>
                <c:ptCount val="25"/>
                <c:pt idx="0">
                  <c:v>0.85599999999999998</c:v>
                </c:pt>
                <c:pt idx="1">
                  <c:v>0.86</c:v>
                </c:pt>
                <c:pt idx="2">
                  <c:v>0.86499999999999999</c:v>
                </c:pt>
                <c:pt idx="3">
                  <c:v>0.88800000000000001</c:v>
                </c:pt>
                <c:pt idx="4">
                  <c:v>0.89</c:v>
                </c:pt>
                <c:pt idx="5">
                  <c:v>0.92500000000000004</c:v>
                </c:pt>
                <c:pt idx="6">
                  <c:v>0.93</c:v>
                </c:pt>
                <c:pt idx="7">
                  <c:v>0.93500000000000005</c:v>
                </c:pt>
                <c:pt idx="8">
                  <c:v>0.97</c:v>
                </c:pt>
                <c:pt idx="9">
                  <c:v>0.98499999999999999</c:v>
                </c:pt>
                <c:pt idx="10">
                  <c:v>0.99</c:v>
                </c:pt>
                <c:pt idx="11">
                  <c:v>1</c:v>
                </c:pt>
                <c:pt idx="12">
                  <c:v>1.032</c:v>
                </c:pt>
                <c:pt idx="13">
                  <c:v>1.04</c:v>
                </c:pt>
                <c:pt idx="14">
                  <c:v>1.0449999999999999</c:v>
                </c:pt>
                <c:pt idx="15">
                  <c:v>1.06</c:v>
                </c:pt>
                <c:pt idx="16">
                  <c:v>1.085</c:v>
                </c:pt>
                <c:pt idx="17">
                  <c:v>1.1000000000000001</c:v>
                </c:pt>
                <c:pt idx="18">
                  <c:v>1.1100000000000001</c:v>
                </c:pt>
                <c:pt idx="19">
                  <c:v>1.1299999999999999</c:v>
                </c:pt>
                <c:pt idx="20">
                  <c:v>1.1499999999999999</c:v>
                </c:pt>
                <c:pt idx="21">
                  <c:v>1.1499999999999999</c:v>
                </c:pt>
                <c:pt idx="22">
                  <c:v>1.1499999999999999</c:v>
                </c:pt>
                <c:pt idx="23">
                  <c:v>1.2</c:v>
                </c:pt>
                <c:pt idx="24">
                  <c:v>1.2</c:v>
                </c:pt>
              </c:numCache>
            </c:numRef>
          </c:xVal>
          <c:yVal>
            <c:numRef>
              <c:f>'[MoCap daily schedule v3.xlsx]i. Arm Abd Avg'!$L$2:$L$26</c:f>
              <c:numCache>
                <c:formatCode>0.00</c:formatCode>
                <c:ptCount val="25"/>
                <c:pt idx="0">
                  <c:v>7.6578034937238542</c:v>
                </c:pt>
                <c:pt idx="1">
                  <c:v>4.9477077057142829</c:v>
                </c:pt>
                <c:pt idx="2">
                  <c:v>-4.2380261542288578</c:v>
                </c:pt>
                <c:pt idx="3">
                  <c:v>2.6999430049504958</c:v>
                </c:pt>
                <c:pt idx="4">
                  <c:v>6.0482441835937468</c:v>
                </c:pt>
                <c:pt idx="5">
                  <c:v>9.3983059401408493</c:v>
                </c:pt>
                <c:pt idx="6">
                  <c:v>-1.1566891551724148</c:v>
                </c:pt>
                <c:pt idx="7">
                  <c:v>14.970221042857141</c:v>
                </c:pt>
                <c:pt idx="8">
                  <c:v>9.0045417729729724</c:v>
                </c:pt>
                <c:pt idx="9">
                  <c:v>2.5602503404907977</c:v>
                </c:pt>
                <c:pt idx="10">
                  <c:v>2.1199812893400996</c:v>
                </c:pt>
                <c:pt idx="11">
                  <c:v>10.14635086956522</c:v>
                </c:pt>
                <c:pt idx="12">
                  <c:v>6.2243491077844295</c:v>
                </c:pt>
                <c:pt idx="13">
                  <c:v>15.863929540669858</c:v>
                </c:pt>
                <c:pt idx="14">
                  <c:v>9.7047636396396335</c:v>
                </c:pt>
                <c:pt idx="15">
                  <c:v>10.414498668316833</c:v>
                </c:pt>
                <c:pt idx="16">
                  <c:v>14.517551655963294</c:v>
                </c:pt>
                <c:pt idx="17">
                  <c:v>11.596045307692306</c:v>
                </c:pt>
                <c:pt idx="18">
                  <c:v>11.552203264705884</c:v>
                </c:pt>
                <c:pt idx="19">
                  <c:v>19.512743362637369</c:v>
                </c:pt>
                <c:pt idx="20">
                  <c:v>11.892991040650402</c:v>
                </c:pt>
                <c:pt idx="21">
                  <c:v>14.331048558282209</c:v>
                </c:pt>
                <c:pt idx="22">
                  <c:v>7.8995069876033019</c:v>
                </c:pt>
                <c:pt idx="23">
                  <c:v>23.101150270042201</c:v>
                </c:pt>
                <c:pt idx="24">
                  <c:v>14.973189590909083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EAD-4EBB-86A1-B274279B1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90740736"/>
        <c:axId val="-790738016"/>
      </c:scatterChart>
      <c:valAx>
        <c:axId val="-790740736"/>
        <c:scaling>
          <c:orientation val="minMax"/>
          <c:max val="1.25"/>
          <c:min val="0.8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38016"/>
        <c:crosses val="autoZero"/>
        <c:crossBetween val="midCat"/>
      </c:valAx>
      <c:valAx>
        <c:axId val="-790738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407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Arm bob over Height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Arm bob over Height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270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55375281353926"/>
                  <c:y val="-0.29810353824466301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aseline="0"/>
                      <a:t>y = 12.03x - 13.18</a:t>
                    </a:r>
                    <a:br>
                      <a:rPr lang="en-US" baseline="0"/>
                    </a:br>
                    <a:r>
                      <a:rPr lang="en-US" baseline="0"/>
                      <a:t>R² = </a:t>
                    </a:r>
                    <a:r>
                      <a:rPr lang="en-US" baseline="0">
                        <a:solidFill>
                          <a:srgbClr val="FF0000"/>
                        </a:solidFill>
                      </a:rPr>
                      <a:t>0.0819</a:t>
                    </a:r>
                    <a:endParaRPr lang="en-US">
                      <a:solidFill>
                        <a:srgbClr val="FF0000"/>
                      </a:solidFill>
                    </a:endParaRP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'[MoCap daily schedule v3.xlsx]ii. Arm Bob Mag'!$F$2:$F$26</c:f>
              <c:numCache>
                <c:formatCode>General</c:formatCode>
                <c:ptCount val="25"/>
                <c:pt idx="0">
                  <c:v>1.65</c:v>
                </c:pt>
                <c:pt idx="1">
                  <c:v>1.6659999999999999</c:v>
                </c:pt>
                <c:pt idx="2">
                  <c:v>1.73</c:v>
                </c:pt>
                <c:pt idx="3">
                  <c:v>1.73</c:v>
                </c:pt>
                <c:pt idx="4">
                  <c:v>1.75</c:v>
                </c:pt>
                <c:pt idx="5">
                  <c:v>1.75</c:v>
                </c:pt>
                <c:pt idx="6">
                  <c:v>1.76</c:v>
                </c:pt>
                <c:pt idx="7">
                  <c:v>1.764</c:v>
                </c:pt>
                <c:pt idx="8">
                  <c:v>1.77</c:v>
                </c:pt>
                <c:pt idx="9">
                  <c:v>1.77</c:v>
                </c:pt>
                <c:pt idx="10">
                  <c:v>1.774</c:v>
                </c:pt>
                <c:pt idx="11">
                  <c:v>1.7889999999999999</c:v>
                </c:pt>
                <c:pt idx="12">
                  <c:v>1.8080000000000001</c:v>
                </c:pt>
                <c:pt idx="13">
                  <c:v>1.83</c:v>
                </c:pt>
                <c:pt idx="14">
                  <c:v>1.8360000000000001</c:v>
                </c:pt>
                <c:pt idx="15">
                  <c:v>1.845</c:v>
                </c:pt>
                <c:pt idx="16">
                  <c:v>1.845</c:v>
                </c:pt>
                <c:pt idx="17">
                  <c:v>1.85</c:v>
                </c:pt>
                <c:pt idx="18">
                  <c:v>1.853</c:v>
                </c:pt>
                <c:pt idx="19">
                  <c:v>1.86</c:v>
                </c:pt>
                <c:pt idx="20">
                  <c:v>1.87</c:v>
                </c:pt>
                <c:pt idx="21">
                  <c:v>1.87</c:v>
                </c:pt>
                <c:pt idx="22">
                  <c:v>1.8720000000000001</c:v>
                </c:pt>
                <c:pt idx="23">
                  <c:v>1.9</c:v>
                </c:pt>
                <c:pt idx="24">
                  <c:v>1.91</c:v>
                </c:pt>
              </c:numCache>
            </c:numRef>
          </c:xVal>
          <c:yVal>
            <c:numRef>
              <c:f>'[MoCap daily schedule v3.xlsx]ii. Arm Bob Mag'!$L$2:$L$26</c:f>
              <c:numCache>
                <c:formatCode>0.00</c:formatCode>
                <c:ptCount val="25"/>
                <c:pt idx="0">
                  <c:v>6.27203</c:v>
                </c:pt>
                <c:pt idx="1">
                  <c:v>8.3736789999999992</c:v>
                </c:pt>
                <c:pt idx="2">
                  <c:v>6.0881470000000002</c:v>
                </c:pt>
                <c:pt idx="3">
                  <c:v>11.419828000000001</c:v>
                </c:pt>
                <c:pt idx="4">
                  <c:v>4.8180329999999998</c:v>
                </c:pt>
                <c:pt idx="5">
                  <c:v>5.9189990000000003</c:v>
                </c:pt>
                <c:pt idx="6">
                  <c:v>8.0143090000000008</c:v>
                </c:pt>
                <c:pt idx="7">
                  <c:v>6.384201</c:v>
                </c:pt>
                <c:pt idx="8">
                  <c:v>4.3830639999999974</c:v>
                </c:pt>
                <c:pt idx="9">
                  <c:v>9.4706139999999994</c:v>
                </c:pt>
                <c:pt idx="10">
                  <c:v>7.0544419999999999</c:v>
                </c:pt>
                <c:pt idx="11">
                  <c:v>12.643491000000001</c:v>
                </c:pt>
                <c:pt idx="12">
                  <c:v>12.523493</c:v>
                </c:pt>
                <c:pt idx="13">
                  <c:v>12.956253999999999</c:v>
                </c:pt>
                <c:pt idx="14">
                  <c:v>9.2015729999999998</c:v>
                </c:pt>
                <c:pt idx="15">
                  <c:v>7.9383249999999999</c:v>
                </c:pt>
                <c:pt idx="16">
                  <c:v>9.1049240000000005</c:v>
                </c:pt>
                <c:pt idx="17">
                  <c:v>6.5733940000000004</c:v>
                </c:pt>
                <c:pt idx="18">
                  <c:v>4.5533149999999996</c:v>
                </c:pt>
                <c:pt idx="19">
                  <c:v>8.3963129999999992</c:v>
                </c:pt>
                <c:pt idx="20">
                  <c:v>7.8798139999999997</c:v>
                </c:pt>
                <c:pt idx="21">
                  <c:v>15.490614000000001</c:v>
                </c:pt>
                <c:pt idx="22">
                  <c:v>7.2788369999999993</c:v>
                </c:pt>
                <c:pt idx="23">
                  <c:v>8.0069079999999992</c:v>
                </c:pt>
                <c:pt idx="24">
                  <c:v>11.754474999999999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A2D-4D3E-85B1-769AC4CDD4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90737472"/>
        <c:axId val="-790742912"/>
      </c:scatterChart>
      <c:valAx>
        <c:axId val="-790737472"/>
        <c:scaling>
          <c:orientation val="minMax"/>
          <c:max val="1.94"/>
          <c:min val="1.64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42912"/>
        <c:crosses val="autoZero"/>
        <c:crossBetween val="midCat"/>
      </c:valAx>
      <c:valAx>
        <c:axId val="-790742912"/>
        <c:scaling>
          <c:orientation val="minMax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37472"/>
        <c:crosses val="autoZero"/>
        <c:crossBetween val="midCat"/>
        <c:minorUnit val="0.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>
                <a:effectLst/>
              </a:rPr>
              <a:t>Arm Swing Mag </a:t>
            </a:r>
            <a:r>
              <a:rPr lang="en-US" b="1" dirty="0"/>
              <a:t> over BF%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AA Avg Pos over BF%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noFill/>
              </a:ln>
              <a:effectLst/>
            </c:spPr>
          </c:marker>
          <c:trendline>
            <c:spPr>
              <a:ln w="12700" cap="rnd">
                <a:solidFill>
                  <a:schemeClr val="accent3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1062236471079932"/>
                  <c:y val="-0.22678000240029639"/>
                </c:manualLayout>
              </c:layout>
              <c:tx>
                <c:rich>
                  <a:bodyPr/>
                  <a:lstStyle/>
                  <a:p>
                    <a:pPr>
                      <a:defRPr sz="900">
                        <a:solidFill>
                          <a:schemeClr val="bg2"/>
                        </a:solidFill>
                      </a:defRPr>
                    </a:pPr>
                    <a:r>
                      <a:rPr lang="en-US" sz="900" baseline="0" dirty="0">
                        <a:solidFill>
                          <a:schemeClr val="bg2"/>
                        </a:solidFill>
                      </a:rPr>
                      <a:t>y = 28.782x + 18.765</a:t>
                    </a:r>
                    <a:br>
                      <a:rPr lang="en-US" sz="900" baseline="0" dirty="0">
                        <a:solidFill>
                          <a:schemeClr val="bg2"/>
                        </a:solidFill>
                      </a:rPr>
                    </a:br>
                    <a:r>
                      <a:rPr lang="en-US" sz="900" baseline="0" dirty="0">
                        <a:solidFill>
                          <a:schemeClr val="bg2"/>
                        </a:solidFill>
                      </a:rPr>
                      <a:t>R² = </a:t>
                    </a:r>
                    <a:r>
                      <a:rPr lang="en-US" sz="900" baseline="0" dirty="0">
                        <a:solidFill>
                          <a:srgbClr val="FF0000"/>
                        </a:solidFill>
                      </a:rPr>
                      <a:t>0.0886</a:t>
                    </a:r>
                    <a:endParaRPr lang="en-US" sz="900" dirty="0">
                      <a:solidFill>
                        <a:srgbClr val="FF0000"/>
                      </a:solidFill>
                    </a:endParaRPr>
                  </a:p>
                </c:rich>
              </c:tx>
              <c:numFmt formatCode="General" sourceLinked="0"/>
            </c:trendlineLbl>
          </c:trendline>
          <c:xVal>
            <c:numRef>
              <c:f>'[MoCap daily schedule v3.xlsx]iii. Arm Swing Mag'!$C$2:$C$26</c:f>
              <c:numCache>
                <c:formatCode>0.0%</c:formatCode>
                <c:ptCount val="25"/>
                <c:pt idx="0">
                  <c:v>0.14599999999999999</c:v>
                </c:pt>
                <c:pt idx="1">
                  <c:v>0.13700000000000001</c:v>
                </c:pt>
                <c:pt idx="2">
                  <c:v>0.14399999999999999</c:v>
                </c:pt>
                <c:pt idx="3">
                  <c:v>0.19800000000000001</c:v>
                </c:pt>
                <c:pt idx="4">
                  <c:v>0.25800000000000001</c:v>
                </c:pt>
                <c:pt idx="5">
                  <c:v>5.8000000000000003E-2</c:v>
                </c:pt>
                <c:pt idx="6">
                  <c:v>0.20300000000000001</c:v>
                </c:pt>
                <c:pt idx="7">
                  <c:v>0.152</c:v>
                </c:pt>
                <c:pt idx="8">
                  <c:v>0.17399999999999999</c:v>
                </c:pt>
                <c:pt idx="9">
                  <c:v>0.14799999999999999</c:v>
                </c:pt>
                <c:pt idx="10">
                  <c:v>0.2</c:v>
                </c:pt>
                <c:pt idx="11">
                  <c:v>0.23</c:v>
                </c:pt>
                <c:pt idx="12">
                  <c:v>0.24199999999999999</c:v>
                </c:pt>
                <c:pt idx="13">
                  <c:v>0.318</c:v>
                </c:pt>
                <c:pt idx="14">
                  <c:v>0.127</c:v>
                </c:pt>
                <c:pt idx="15">
                  <c:v>0.373</c:v>
                </c:pt>
                <c:pt idx="16">
                  <c:v>0.33500000000000002</c:v>
                </c:pt>
                <c:pt idx="17">
                  <c:v>0.37</c:v>
                </c:pt>
                <c:pt idx="18">
                  <c:v>0.34100000000000003</c:v>
                </c:pt>
                <c:pt idx="19">
                  <c:v>0.33200000000000002</c:v>
                </c:pt>
                <c:pt idx="20">
                  <c:v>0.29899999999999999</c:v>
                </c:pt>
                <c:pt idx="21">
                  <c:v>0.29599999999999999</c:v>
                </c:pt>
                <c:pt idx="22">
                  <c:v>0.34</c:v>
                </c:pt>
                <c:pt idx="23">
                  <c:v>0.36399999999999999</c:v>
                </c:pt>
                <c:pt idx="24">
                  <c:v>0.29099999999999998</c:v>
                </c:pt>
              </c:numCache>
            </c:numRef>
          </c:xVal>
          <c:yVal>
            <c:numRef>
              <c:f>'[MoCap daily schedule v3.xlsx]iii. Arm Swing Mag'!$L$2:$L$26</c:f>
              <c:numCache>
                <c:formatCode>0.00</c:formatCode>
                <c:ptCount val="25"/>
                <c:pt idx="0">
                  <c:v>39.582829000000004</c:v>
                </c:pt>
                <c:pt idx="1">
                  <c:v>20.294816000000001</c:v>
                </c:pt>
                <c:pt idx="2">
                  <c:v>18.009841000000002</c:v>
                </c:pt>
                <c:pt idx="3">
                  <c:v>37.499346000000003</c:v>
                </c:pt>
                <c:pt idx="4">
                  <c:v>15.992352</c:v>
                </c:pt>
                <c:pt idx="5">
                  <c:v>15.520125</c:v>
                </c:pt>
                <c:pt idx="6">
                  <c:v>43.014029000000001</c:v>
                </c:pt>
                <c:pt idx="7">
                  <c:v>21.49822</c:v>
                </c:pt>
                <c:pt idx="8">
                  <c:v>23.524176999999998</c:v>
                </c:pt>
                <c:pt idx="9">
                  <c:v>19.044778000000001</c:v>
                </c:pt>
                <c:pt idx="10">
                  <c:v>6.5406120000000012</c:v>
                </c:pt>
                <c:pt idx="11">
                  <c:v>28.293176000000003</c:v>
                </c:pt>
                <c:pt idx="12">
                  <c:v>17.697806</c:v>
                </c:pt>
                <c:pt idx="13">
                  <c:v>31.542649000000001</c:v>
                </c:pt>
                <c:pt idx="14">
                  <c:v>25.393619999999999</c:v>
                </c:pt>
                <c:pt idx="15">
                  <c:v>37.102210999999997</c:v>
                </c:pt>
                <c:pt idx="16">
                  <c:v>27.160094000000001</c:v>
                </c:pt>
                <c:pt idx="17">
                  <c:v>26.492723000000002</c:v>
                </c:pt>
                <c:pt idx="18">
                  <c:v>40.798850999999999</c:v>
                </c:pt>
                <c:pt idx="19">
                  <c:v>27.469792999999999</c:v>
                </c:pt>
                <c:pt idx="20">
                  <c:v>20.861252</c:v>
                </c:pt>
                <c:pt idx="21">
                  <c:v>26.010327</c:v>
                </c:pt>
                <c:pt idx="22">
                  <c:v>30.724578999999999</c:v>
                </c:pt>
                <c:pt idx="23">
                  <c:v>21.255104000000003</c:v>
                </c:pt>
                <c:pt idx="24">
                  <c:v>22.681271000000002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46E-40B7-B08E-0B4B66B52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90741280"/>
        <c:axId val="-790735840"/>
      </c:scatterChart>
      <c:valAx>
        <c:axId val="-790741280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35840"/>
        <c:crosses val="autoZero"/>
        <c:crossBetween val="midCat"/>
      </c:valAx>
      <c:valAx>
        <c:axId val="-790735840"/>
        <c:scaling>
          <c:orientation val="minMax"/>
          <c:min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412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>
                <a:effectLst/>
              </a:rPr>
              <a:t>Speed-Cadence over Height</a:t>
            </a:r>
            <a:endParaRPr lang="en-GB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7171"/>
              </a:solidFill>
              <a:ln w="9525">
                <a:noFill/>
              </a:ln>
              <a:effectLst/>
            </c:spPr>
          </c:marker>
          <c:trendline>
            <c:spPr>
              <a:ln w="12700" cap="rnd">
                <a:solidFill>
                  <a:srgbClr val="FF717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2987987712298299"/>
                  <c:y val="-0.322662335369514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aseline="0"/>
                      <a:t>y = 1.3015x - 1.0699</a:t>
                    </a:r>
                    <a:br>
                      <a:rPr lang="en-US" baseline="0"/>
                    </a:br>
                    <a:r>
                      <a:rPr lang="en-US" baseline="0"/>
                      <a:t>R² = </a:t>
                    </a:r>
                    <a:r>
                      <a:rPr lang="en-US" baseline="0">
                        <a:solidFill>
                          <a:srgbClr val="FF0000"/>
                        </a:solidFill>
                      </a:rPr>
                      <a:t>0.1486</a:t>
                    </a:r>
                    <a:endParaRPr lang="en-US">
                      <a:solidFill>
                        <a:srgbClr val="FF0000"/>
                      </a:solidFill>
                    </a:endParaRP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'[MoCap daily schedule v3.xlsx]iv. Avg N Speed'!$F$2:$F$29</c:f>
              <c:numCache>
                <c:formatCode>General</c:formatCode>
                <c:ptCount val="28"/>
                <c:pt idx="0">
                  <c:v>1.65</c:v>
                </c:pt>
                <c:pt idx="1">
                  <c:v>1.6659999999999999</c:v>
                </c:pt>
                <c:pt idx="2">
                  <c:v>1.72</c:v>
                </c:pt>
                <c:pt idx="3">
                  <c:v>1.73</c:v>
                </c:pt>
                <c:pt idx="4">
                  <c:v>1.73</c:v>
                </c:pt>
                <c:pt idx="5">
                  <c:v>1.75</c:v>
                </c:pt>
                <c:pt idx="6">
                  <c:v>1.75</c:v>
                </c:pt>
                <c:pt idx="7">
                  <c:v>1.758</c:v>
                </c:pt>
                <c:pt idx="8">
                  <c:v>1.76</c:v>
                </c:pt>
                <c:pt idx="9">
                  <c:v>1.764</c:v>
                </c:pt>
                <c:pt idx="10">
                  <c:v>1.77</c:v>
                </c:pt>
                <c:pt idx="11">
                  <c:v>1.77</c:v>
                </c:pt>
                <c:pt idx="12">
                  <c:v>1.774</c:v>
                </c:pt>
                <c:pt idx="13">
                  <c:v>1.7889999999999999</c:v>
                </c:pt>
                <c:pt idx="14">
                  <c:v>1.8080000000000001</c:v>
                </c:pt>
                <c:pt idx="15">
                  <c:v>1.83</c:v>
                </c:pt>
                <c:pt idx="16">
                  <c:v>1.8360000000000001</c:v>
                </c:pt>
                <c:pt idx="17">
                  <c:v>1.845</c:v>
                </c:pt>
                <c:pt idx="18">
                  <c:v>1.845</c:v>
                </c:pt>
                <c:pt idx="19">
                  <c:v>1.85</c:v>
                </c:pt>
                <c:pt idx="20">
                  <c:v>1.85</c:v>
                </c:pt>
                <c:pt idx="21">
                  <c:v>1.853</c:v>
                </c:pt>
                <c:pt idx="22">
                  <c:v>1.86</c:v>
                </c:pt>
                <c:pt idx="23">
                  <c:v>1.87</c:v>
                </c:pt>
                <c:pt idx="24">
                  <c:v>1.87</c:v>
                </c:pt>
                <c:pt idx="25">
                  <c:v>1.8720000000000001</c:v>
                </c:pt>
                <c:pt idx="26">
                  <c:v>1.9</c:v>
                </c:pt>
                <c:pt idx="27">
                  <c:v>1.91</c:v>
                </c:pt>
              </c:numCache>
            </c:numRef>
          </c:xVal>
          <c:yVal>
            <c:numRef>
              <c:f>'[MoCap daily schedule v3.xlsx]iv. Avg N Speed'!$J$2:$J$29</c:f>
              <c:numCache>
                <c:formatCode>General</c:formatCode>
                <c:ptCount val="28"/>
                <c:pt idx="0">
                  <c:v>1.1165826026595747</c:v>
                </c:pt>
                <c:pt idx="1">
                  <c:v>1.1313408743589743</c:v>
                </c:pt>
                <c:pt idx="2">
                  <c:v>1.004619091610738</c:v>
                </c:pt>
                <c:pt idx="3">
                  <c:v>0.96255798319672126</c:v>
                </c:pt>
                <c:pt idx="4">
                  <c:v>1.5309644270588234</c:v>
                </c:pt>
                <c:pt idx="5">
                  <c:v>1.2174809815126053</c:v>
                </c:pt>
                <c:pt idx="6">
                  <c:v>1.2296080010752688</c:v>
                </c:pt>
                <c:pt idx="7">
                  <c:v>0.94581751901840505</c:v>
                </c:pt>
                <c:pt idx="8">
                  <c:v>1.1521082498099122</c:v>
                </c:pt>
                <c:pt idx="9">
                  <c:v>1.022471681122449</c:v>
                </c:pt>
                <c:pt idx="10">
                  <c:v>1.2826107220338983</c:v>
                </c:pt>
                <c:pt idx="11">
                  <c:v>1.4708968397905759</c:v>
                </c:pt>
                <c:pt idx="12">
                  <c:v>1.4042881795698923</c:v>
                </c:pt>
                <c:pt idx="13">
                  <c:v>1.1722528697959183</c:v>
                </c:pt>
                <c:pt idx="14">
                  <c:v>1.2262933985074629</c:v>
                </c:pt>
                <c:pt idx="15">
                  <c:v>1.1786723776824033</c:v>
                </c:pt>
                <c:pt idx="16">
                  <c:v>1.8934910745341613</c:v>
                </c:pt>
                <c:pt idx="17">
                  <c:v>1.3037007108958838</c:v>
                </c:pt>
                <c:pt idx="18">
                  <c:v>1.5471308708333333</c:v>
                </c:pt>
                <c:pt idx="19">
                  <c:v>1.2678415107142857</c:v>
                </c:pt>
                <c:pt idx="20">
                  <c:v>1.4122158572769954</c:v>
                </c:pt>
                <c:pt idx="21">
                  <c:v>0.97838491240000003</c:v>
                </c:pt>
                <c:pt idx="22">
                  <c:v>1.6762794923076925</c:v>
                </c:pt>
                <c:pt idx="23">
                  <c:v>1.0123610433333334</c:v>
                </c:pt>
                <c:pt idx="24">
                  <c:v>1.2978857545918367</c:v>
                </c:pt>
                <c:pt idx="25">
                  <c:v>1.2711910925714287</c:v>
                </c:pt>
                <c:pt idx="26">
                  <c:v>1.4393370443925233</c:v>
                </c:pt>
                <c:pt idx="27">
                  <c:v>1.4664891918918919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E39-4E0B-98CC-BB56845E0D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90745632"/>
        <c:axId val="-790739648"/>
      </c:scatterChart>
      <c:valAx>
        <c:axId val="-790745632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39648"/>
        <c:crosses val="autoZero"/>
        <c:crossBetween val="midCat"/>
      </c:valAx>
      <c:valAx>
        <c:axId val="-790739648"/>
        <c:scaling>
          <c:orientation val="minMax"/>
          <c:min val="0.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07456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1">
          <a:lumMod val="15000"/>
          <a:lumOff val="85000"/>
        </a:schemeClr>
      </a:solidFill>
    </a:ln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400" b="1"/>
            </a:pPr>
            <a:r>
              <a:rPr lang="en-US" dirty="0"/>
              <a:t>Walking Base / </a:t>
            </a:r>
            <a:r>
              <a:rPr lang="en-US" dirty="0" err="1"/>
              <a:t>WtHR</a:t>
            </a:r>
            <a:endParaRPr lang="en-US" dirty="0"/>
          </a:p>
        </c:rich>
      </c:tx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WB/ WtHR</c:v>
          </c:tx>
          <c:spPr>
            <a:ln w="47625">
              <a:noFill/>
            </a:ln>
            <a:effectLst/>
          </c:spPr>
          <c:marker>
            <c:symbol val="circle"/>
            <c:size val="4"/>
            <c:spPr>
              <a:effectLst/>
            </c:spPr>
          </c:marker>
          <c:trendline>
            <c:spPr>
              <a:ln>
                <a:solidFill>
                  <a:schemeClr val="accent1"/>
                </a:solidFill>
              </a:ln>
            </c:spPr>
            <c:trendlineType val="linear"/>
            <c:dispRSqr val="1"/>
            <c:dispEq val="1"/>
            <c:trendlineLbl>
              <c:layout>
                <c:manualLayout>
                  <c:x val="9.9249238461980568E-2"/>
                  <c:y val="-0.26929828624363134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y = 268.35x - 167.57</a:t>
                    </a:r>
                    <a:br>
                      <a:rPr lang="en-US" baseline="0" dirty="0">
                        <a:solidFill>
                          <a:srgbClr val="FF0000"/>
                        </a:solidFill>
                      </a:rPr>
                    </a:br>
                    <a:r>
                      <a:rPr lang="en-US" baseline="0" dirty="0">
                        <a:solidFill>
                          <a:srgbClr val="FF0000"/>
                        </a:solidFill>
                      </a:rPr>
                      <a:t>R² = 0.2349</a:t>
                    </a:r>
                    <a:endParaRPr lang="en-US" dirty="0">
                      <a:solidFill>
                        <a:srgbClr val="FF0000"/>
                      </a:solidFill>
                    </a:endParaRPr>
                  </a:p>
                </c:rich>
              </c:tx>
              <c:numFmt formatCode="General" sourceLinked="0"/>
            </c:trendlineLbl>
          </c:trendline>
          <c:xVal>
            <c:numRef>
              <c:f>'[MoCap daily schedule v3.xlsx]v. Walking Base'!$I$2:$I$27</c:f>
              <c:numCache>
                <c:formatCode>0.00</c:formatCode>
                <c:ptCount val="26"/>
                <c:pt idx="0">
                  <c:v>0.80303030303030309</c:v>
                </c:pt>
                <c:pt idx="1">
                  <c:v>0.80434782608695643</c:v>
                </c:pt>
                <c:pt idx="2">
                  <c:v>0.80582524271844658</c:v>
                </c:pt>
                <c:pt idx="3">
                  <c:v>0.81218274111675137</c:v>
                </c:pt>
                <c:pt idx="4">
                  <c:v>0.81818181818181823</c:v>
                </c:pt>
                <c:pt idx="5">
                  <c:v>0.81888246628131012</c:v>
                </c:pt>
                <c:pt idx="6">
                  <c:v>0.82184517497348897</c:v>
                </c:pt>
                <c:pt idx="7">
                  <c:v>0.83</c:v>
                </c:pt>
                <c:pt idx="8">
                  <c:v>0.86678832116788307</c:v>
                </c:pt>
                <c:pt idx="9">
                  <c:v>0.86678832116788307</c:v>
                </c:pt>
                <c:pt idx="10">
                  <c:v>0.87301587301587302</c:v>
                </c:pt>
                <c:pt idx="11">
                  <c:v>0.87441860465116272</c:v>
                </c:pt>
                <c:pt idx="12">
                  <c:v>0.89447236180904521</c:v>
                </c:pt>
                <c:pt idx="13">
                  <c:v>0.89908256880733939</c:v>
                </c:pt>
                <c:pt idx="14">
                  <c:v>0.9023255813953488</c:v>
                </c:pt>
                <c:pt idx="15">
                  <c:v>0.91031390134529144</c:v>
                </c:pt>
                <c:pt idx="16">
                  <c:v>0.91515151515151516</c:v>
                </c:pt>
                <c:pt idx="17">
                  <c:v>0.91928251121076221</c:v>
                </c:pt>
                <c:pt idx="18">
                  <c:v>0.93013100436681218</c:v>
                </c:pt>
                <c:pt idx="19">
                  <c:v>0.93043478260869583</c:v>
                </c:pt>
                <c:pt idx="20">
                  <c:v>0.94396551724137934</c:v>
                </c:pt>
                <c:pt idx="21">
                  <c:v>0.96982758620689657</c:v>
                </c:pt>
                <c:pt idx="22">
                  <c:v>0.97881355932203395</c:v>
                </c:pt>
                <c:pt idx="23">
                  <c:v>1.0043478260869567</c:v>
                </c:pt>
                <c:pt idx="24">
                  <c:v>1.0175438596491229</c:v>
                </c:pt>
                <c:pt idx="25">
                  <c:v>1.0564663023679415</c:v>
                </c:pt>
              </c:numCache>
            </c:numRef>
          </c:xVal>
          <c:yVal>
            <c:numRef>
              <c:f>'[MoCap daily schedule v3.xlsx]v. Walking Base'!$J$2:$J$27</c:f>
              <c:numCache>
                <c:formatCode>General</c:formatCode>
                <c:ptCount val="26"/>
                <c:pt idx="0">
                  <c:v>30.641631999999987</c:v>
                </c:pt>
                <c:pt idx="1">
                  <c:v>56.366424999999992</c:v>
                </c:pt>
                <c:pt idx="2">
                  <c:v>16.959922999999996</c:v>
                </c:pt>
                <c:pt idx="3">
                  <c:v>58.02199199999999</c:v>
                </c:pt>
                <c:pt idx="4">
                  <c:v>112.83577000000002</c:v>
                </c:pt>
                <c:pt idx="5">
                  <c:v>57.242050000000006</c:v>
                </c:pt>
                <c:pt idx="6">
                  <c:v>18.916778999999991</c:v>
                </c:pt>
                <c:pt idx="7">
                  <c:v>76.590148999999997</c:v>
                </c:pt>
                <c:pt idx="8">
                  <c:v>72.283631000000014</c:v>
                </c:pt>
                <c:pt idx="9">
                  <c:v>110.79083999999999</c:v>
                </c:pt>
                <c:pt idx="10">
                  <c:v>12.615677000000005</c:v>
                </c:pt>
                <c:pt idx="11">
                  <c:v>28.520157000000001</c:v>
                </c:pt>
                <c:pt idx="12">
                  <c:v>122.303695</c:v>
                </c:pt>
                <c:pt idx="13">
                  <c:v>92.389556999999968</c:v>
                </c:pt>
                <c:pt idx="14">
                  <c:v>25.175781000000029</c:v>
                </c:pt>
                <c:pt idx="15">
                  <c:v>30.307570999999996</c:v>
                </c:pt>
                <c:pt idx="16">
                  <c:v>82.964873999999952</c:v>
                </c:pt>
                <c:pt idx="17">
                  <c:v>43.095520000000022</c:v>
                </c:pt>
                <c:pt idx="18">
                  <c:v>86.093047999999953</c:v>
                </c:pt>
                <c:pt idx="19">
                  <c:v>87.8</c:v>
                </c:pt>
                <c:pt idx="20">
                  <c:v>160.588379</c:v>
                </c:pt>
                <c:pt idx="21">
                  <c:v>71.176025000000038</c:v>
                </c:pt>
                <c:pt idx="22">
                  <c:v>110.16250600000001</c:v>
                </c:pt>
                <c:pt idx="23">
                  <c:v>117.321037</c:v>
                </c:pt>
                <c:pt idx="24">
                  <c:v>121.26837199999997</c:v>
                </c:pt>
                <c:pt idx="25">
                  <c:v>84.610106999999999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D55-4867-8766-C2DAE19D2E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90745088"/>
        <c:axId val="-790734208"/>
      </c:scatterChart>
      <c:valAx>
        <c:axId val="-790745088"/>
        <c:scaling>
          <c:orientation val="minMax"/>
          <c:min val="0.75"/>
        </c:scaling>
        <c:delete val="0"/>
        <c:axPos val="b"/>
        <c:numFmt formatCode="0.00" sourceLinked="1"/>
        <c:majorTickMark val="out"/>
        <c:minorTickMark val="none"/>
        <c:tickLblPos val="nextTo"/>
        <c:crossAx val="-790734208"/>
        <c:crosses val="autoZero"/>
        <c:crossBetween val="midCat"/>
      </c:valAx>
      <c:valAx>
        <c:axId val="-790734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790745088"/>
        <c:crosses val="autoZero"/>
        <c:crossBetween val="midCat"/>
      </c:valAx>
    </c:plotArea>
    <c:plotVisOnly val="1"/>
    <c:dispBlanksAs val="gap"/>
    <c:showDLblsOverMax val="0"/>
  </c:chart>
  <c:spPr>
    <a:solidFill>
      <a:schemeClr val="bg1"/>
    </a:solidFill>
    <a:ln>
      <a:solidFill>
        <a:schemeClr val="tx1">
          <a:lumMod val="15000"/>
          <a:lumOff val="85000"/>
        </a:schemeClr>
      </a:solidFill>
    </a:ln>
    <a:effectLst>
      <a:outerShdw blurRad="50800" dist="38100" dir="8100000" algn="tr" rotWithShape="0">
        <a:prstClr val="black">
          <a:alpha val="40000"/>
        </a:prstClr>
      </a:outerShdw>
    </a:effectLst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A.      MP’s lean motion capture data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>
                <a:solidFill>
                  <a:schemeClr val="tx2">
                    <a:lumMod val="75000"/>
                  </a:schemeClr>
                </a:solidFill>
                <a:round/>
              </a:ln>
              <a:effectLst/>
            </c:spPr>
          </c:errBars>
          <c:val>
            <c:numRef>
              <c:f>Sheet1!$B$1</c:f>
              <c:numCache>
                <c:formatCode>0%</c:formatCode>
                <c:ptCount val="1"/>
                <c:pt idx="0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5F-486F-8BD9-885F0BBC0897}"/>
            </c:ext>
          </c:extLst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B.      Keyframe animated in an obese style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>
                <a:solidFill>
                  <a:schemeClr val="tx2">
                    <a:lumMod val="75000"/>
                  </a:schemeClr>
                </a:solidFill>
                <a:round/>
              </a:ln>
              <a:effectLst/>
            </c:spPr>
          </c:errBars>
          <c:val>
            <c:numRef>
              <c:f>Sheet1!$B$2</c:f>
              <c:numCache>
                <c:formatCode>0%</c:formatCode>
                <c:ptCount val="1"/>
                <c:pt idx="0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5F-486F-8BD9-885F0BBC0897}"/>
            </c:ext>
          </c:extLst>
        </c:ser>
        <c:ser>
          <c:idx val="2"/>
          <c:order val="2"/>
          <c:tx>
            <c:strRef>
              <c:f>Sheet1!$A$3</c:f>
              <c:strCache>
                <c:ptCount val="1"/>
                <c:pt idx="0">
                  <c:v>C.      MP’s lean walk modified by scripted animation tool to deform 5 motion parameters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>
                <a:solidFill>
                  <a:schemeClr val="tx2">
                    <a:lumMod val="75000"/>
                  </a:schemeClr>
                </a:solidFill>
                <a:round/>
              </a:ln>
              <a:effectLst/>
            </c:spPr>
          </c:errBars>
          <c:val>
            <c:numRef>
              <c:f>Sheet1!$B$3</c:f>
              <c:numCache>
                <c:formatCode>0%</c:formatCode>
                <c:ptCount val="1"/>
                <c:pt idx="0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5F-486F-8BD9-885F0BBC0897}"/>
            </c:ext>
          </c:extLst>
        </c:ser>
        <c:ser>
          <c:idx val="3"/>
          <c:order val="3"/>
          <c:tx>
            <c:strRef>
              <c:f>Sheet1!$A$4</c:f>
              <c:strCache>
                <c:ptCount val="1"/>
                <c:pt idx="0">
                  <c:v>D.      AE’s obese motion capture data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>
                <a:solidFill>
                  <a:schemeClr val="tx2">
                    <a:lumMod val="75000"/>
                  </a:schemeClr>
                </a:solidFill>
                <a:round/>
              </a:ln>
              <a:effectLst/>
            </c:spPr>
          </c:errBars>
          <c:val>
            <c:numRef>
              <c:f>Sheet1!$B$4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F5F-486F-8BD9-885F0BBC089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788084848"/>
        <c:axId val="-788078320"/>
      </c:barChart>
      <c:catAx>
        <c:axId val="-788084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788078320"/>
        <c:crossesAt val="0"/>
        <c:auto val="1"/>
        <c:lblAlgn val="ctr"/>
        <c:lblOffset val="100"/>
        <c:noMultiLvlLbl val="0"/>
      </c:catAx>
      <c:valAx>
        <c:axId val="-7880783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88084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Relationship Id="rId4" Type="http://schemas.openxmlformats.org/officeDocument/2006/relationships/image" Target="../media/image4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Relationship Id="rId4" Type="http://schemas.openxmlformats.org/officeDocument/2006/relationships/image" Target="../media/image4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66C628-2BC6-4B1D-BA1B-EE353E577F13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</dgm:pt>
    <dgm:pt modelId="{5CBE9235-C910-4A95-A75C-9ADF8CF227E9}">
      <dgm:prSet phldrT="[Text]"/>
      <dgm:spPr>
        <a:xfrm>
          <a:off x="3292" y="1342897"/>
          <a:ext cx="1295017" cy="415682"/>
        </a:xfrm>
        <a:solidFill>
          <a:srgbClr val="ED7D31">
            <a:lumMod val="7500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GB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Literature Study</a:t>
          </a:r>
        </a:p>
      </dgm:t>
    </dgm:pt>
    <dgm:pt modelId="{0888FE4D-1F8E-474C-A33F-939AC06AC74C}" type="parTrans" cxnId="{0F6F1EB5-0967-47C6-AA09-4E235EE62364}">
      <dgm:prSet/>
      <dgm:spPr/>
      <dgm:t>
        <a:bodyPr/>
        <a:lstStyle/>
        <a:p>
          <a:endParaRPr lang="en-GB"/>
        </a:p>
      </dgm:t>
    </dgm:pt>
    <dgm:pt modelId="{1B61A651-01C5-44DC-9F19-E1DE8A732ED3}" type="sibTrans" cxnId="{0F6F1EB5-0967-47C6-AA09-4E235EE62364}">
      <dgm:prSet/>
      <dgm:spPr/>
      <dgm:t>
        <a:bodyPr/>
        <a:lstStyle/>
        <a:p>
          <a:endParaRPr lang="en-GB"/>
        </a:p>
      </dgm:t>
    </dgm:pt>
    <dgm:pt modelId="{CF9781EF-C562-40C9-B3F7-C19FF53BC101}">
      <dgm:prSet phldrT="[Text]"/>
      <dgm:spPr>
        <a:xfrm>
          <a:off x="1517458" y="1342897"/>
          <a:ext cx="1295017" cy="415682"/>
        </a:xfrm>
        <a:solidFill>
          <a:srgbClr val="FFC000"/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GB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1. Empirical Study</a:t>
          </a:r>
        </a:p>
      </dgm:t>
    </dgm:pt>
    <dgm:pt modelId="{EE8AEF23-45EE-43A6-BF75-9F2713197C6C}" type="parTrans" cxnId="{93433ECA-EA83-4915-B7C9-783E1CFB4EF0}">
      <dgm:prSet/>
      <dgm:spPr/>
      <dgm:t>
        <a:bodyPr/>
        <a:lstStyle/>
        <a:p>
          <a:endParaRPr lang="en-GB"/>
        </a:p>
      </dgm:t>
    </dgm:pt>
    <dgm:pt modelId="{5EA89EEC-7BC3-49A3-AF64-00BF7466DD9D}" type="sibTrans" cxnId="{93433ECA-EA83-4915-B7C9-783E1CFB4EF0}">
      <dgm:prSet/>
      <dgm:spPr/>
      <dgm:t>
        <a:bodyPr/>
        <a:lstStyle/>
        <a:p>
          <a:endParaRPr lang="en-GB"/>
        </a:p>
      </dgm:t>
    </dgm:pt>
    <dgm:pt modelId="{B217B1DD-16D9-4311-A64A-5CDCE1A65336}">
      <dgm:prSet phldrT="[Text]"/>
      <dgm:spPr>
        <a:xfrm>
          <a:off x="3031624" y="1342897"/>
          <a:ext cx="1295017" cy="415682"/>
        </a:xfrm>
        <a:solidFill>
          <a:srgbClr val="70AD47"/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GB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2. </a:t>
          </a:r>
          <a:r>
            <a:rPr lang="en-GB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Locomotion Model</a:t>
          </a:r>
        </a:p>
      </dgm:t>
    </dgm:pt>
    <dgm:pt modelId="{FD600932-5FE5-456C-800F-C25F5495940C}" type="parTrans" cxnId="{CE4AAA39-F321-406A-B4AB-2A8E9189C75E}">
      <dgm:prSet/>
      <dgm:spPr/>
      <dgm:t>
        <a:bodyPr/>
        <a:lstStyle/>
        <a:p>
          <a:endParaRPr lang="en-GB"/>
        </a:p>
      </dgm:t>
    </dgm:pt>
    <dgm:pt modelId="{C3686BBB-098B-4CF7-A2E6-6FE94084AF73}" type="sibTrans" cxnId="{CE4AAA39-F321-406A-B4AB-2A8E9189C75E}">
      <dgm:prSet/>
      <dgm:spPr/>
      <dgm:t>
        <a:bodyPr/>
        <a:lstStyle/>
        <a:p>
          <a:endParaRPr lang="en-GB"/>
        </a:p>
      </dgm:t>
    </dgm:pt>
    <dgm:pt modelId="{8432DCCC-55F0-40A3-96A9-FE85DE7F4DA9}">
      <dgm:prSet/>
      <dgm:spPr>
        <a:xfrm>
          <a:off x="4545790" y="1342897"/>
          <a:ext cx="1295017" cy="415682"/>
        </a:xfr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GB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3. Animation Tool</a:t>
          </a:r>
        </a:p>
      </dgm:t>
    </dgm:pt>
    <dgm:pt modelId="{B6DAC048-B5A6-4A42-A70F-EA55C2A3034E}" type="parTrans" cxnId="{4B19D62F-461E-482B-9A40-55D865EF30B9}">
      <dgm:prSet/>
      <dgm:spPr/>
      <dgm:t>
        <a:bodyPr/>
        <a:lstStyle/>
        <a:p>
          <a:endParaRPr lang="en-GB"/>
        </a:p>
      </dgm:t>
    </dgm:pt>
    <dgm:pt modelId="{C7BAB902-8E8C-4C95-A2FB-FBD33591F131}" type="sibTrans" cxnId="{4B19D62F-461E-482B-9A40-55D865EF30B9}">
      <dgm:prSet/>
      <dgm:spPr/>
      <dgm:t>
        <a:bodyPr/>
        <a:lstStyle/>
        <a:p>
          <a:endParaRPr lang="en-GB"/>
        </a:p>
      </dgm:t>
    </dgm:pt>
    <dgm:pt modelId="{CA55201C-8C27-4771-A6FB-E0B1DEC31D54}" type="pres">
      <dgm:prSet presAssocID="{4E66C628-2BC6-4B1D-BA1B-EE353E577F13}" presName="diagram" presStyleCnt="0">
        <dgm:presLayoutVars>
          <dgm:dir/>
          <dgm:animLvl val="lvl"/>
          <dgm:resizeHandles val="exact"/>
        </dgm:presLayoutVars>
      </dgm:prSet>
      <dgm:spPr/>
    </dgm:pt>
    <dgm:pt modelId="{B4163B16-6207-4445-B510-A7AE371BD585}" type="pres">
      <dgm:prSet presAssocID="{5CBE9235-C910-4A95-A75C-9ADF8CF227E9}" presName="compNode" presStyleCnt="0"/>
      <dgm:spPr/>
    </dgm:pt>
    <dgm:pt modelId="{9AF43150-C5D9-4475-B4D9-4FF9F65AAF48}" type="pres">
      <dgm:prSet presAssocID="{5CBE9235-C910-4A95-A75C-9ADF8CF227E9}" presName="childRect" presStyleLbl="bgAcc1" presStyleIdx="0" presStyleCnt="4">
        <dgm:presLayoutVars>
          <dgm:bulletEnabled val="1"/>
        </dgm:presLayoutVars>
      </dgm:prSet>
      <dgm:spPr>
        <a:xfrm>
          <a:off x="3292" y="376194"/>
          <a:ext cx="1295017" cy="96670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3B632F50-F859-469B-BFC2-6688FC5183B6}" type="pres">
      <dgm:prSet presAssocID="{5CBE9235-C910-4A95-A75C-9ADF8CF227E9}" presName="parentText" presStyleLbl="node1" presStyleIdx="0" presStyleCnt="0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1ABCD5AF-E7D3-4265-85EF-2A24623FA5A8}" type="pres">
      <dgm:prSet presAssocID="{5CBE9235-C910-4A95-A75C-9ADF8CF227E9}" presName="parentRect" presStyleLbl="alignNode1" presStyleIdx="0" presStyleCnt="4"/>
      <dgm:spPr/>
    </dgm:pt>
    <dgm:pt modelId="{7BA543EC-6BC6-466B-9737-1DB2F34EDE21}" type="pres">
      <dgm:prSet presAssocID="{5CBE9235-C910-4A95-A75C-9ADF8CF227E9}" presName="adorn" presStyleLbl="fgAccFollowNode1" presStyleIdx="0" presStyleCnt="4" custLinFactNeighborX="27325"/>
      <dgm:spPr>
        <a:xfrm>
          <a:off x="1075763" y="1408924"/>
          <a:ext cx="453256" cy="453256"/>
        </a:xfrm>
        <a:prstGeom prst="rightArrow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7126BEAC-1FFF-47BA-BBF6-2BC8C7B90CB6}" type="pres">
      <dgm:prSet presAssocID="{1B61A651-01C5-44DC-9F19-E1DE8A732ED3}" presName="sibTrans" presStyleLbl="sibTrans2D1" presStyleIdx="0" presStyleCnt="0"/>
      <dgm:spPr/>
    </dgm:pt>
    <dgm:pt modelId="{4CCD7D46-A849-459E-BD61-9F4AD4E8F21B}" type="pres">
      <dgm:prSet presAssocID="{CF9781EF-C562-40C9-B3F7-C19FF53BC101}" presName="compNode" presStyleCnt="0"/>
      <dgm:spPr/>
    </dgm:pt>
    <dgm:pt modelId="{036734F9-5292-4FE2-BDD6-DF47D4013FDE}" type="pres">
      <dgm:prSet presAssocID="{CF9781EF-C562-40C9-B3F7-C19FF53BC101}" presName="childRect" presStyleLbl="bgAcc1" presStyleIdx="1" presStyleCnt="4">
        <dgm:presLayoutVars>
          <dgm:bulletEnabled val="1"/>
        </dgm:presLayoutVars>
      </dgm:prSet>
      <dgm:spPr>
        <a:xfrm>
          <a:off x="1517458" y="376194"/>
          <a:ext cx="1295017" cy="96670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0C55496E-BF06-4E4E-9958-A4FCEA84EF7D}" type="pres">
      <dgm:prSet presAssocID="{CF9781EF-C562-40C9-B3F7-C19FF53BC101}" presName="parentText" presStyleLbl="node1" presStyleIdx="0" presStyleCnt="0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9A04BE70-3BB4-4763-BB73-E96A587D6EA2}" type="pres">
      <dgm:prSet presAssocID="{CF9781EF-C562-40C9-B3F7-C19FF53BC101}" presName="parentRect" presStyleLbl="alignNode1" presStyleIdx="1" presStyleCnt="4"/>
      <dgm:spPr/>
    </dgm:pt>
    <dgm:pt modelId="{81FE8853-7E6B-42DE-9970-6F857E283731}" type="pres">
      <dgm:prSet presAssocID="{CF9781EF-C562-40C9-B3F7-C19FF53BC101}" presName="adorn" presStyleLbl="fgAccFollowNode1" presStyleIdx="1" presStyleCnt="4" custLinFactNeighborX="27325"/>
      <dgm:spPr>
        <a:xfrm>
          <a:off x="2589929" y="1408924"/>
          <a:ext cx="453256" cy="453256"/>
        </a:xfrm>
        <a:prstGeom prst="rightArrow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D5E80D4C-8B9F-48DE-ABDF-52A83E01FB9E}" type="pres">
      <dgm:prSet presAssocID="{5EA89EEC-7BC3-49A3-AF64-00BF7466DD9D}" presName="sibTrans" presStyleLbl="sibTrans2D1" presStyleIdx="0" presStyleCnt="0"/>
      <dgm:spPr/>
    </dgm:pt>
    <dgm:pt modelId="{2264FDB5-051A-4A4A-BC1C-2A4C826C4BD6}" type="pres">
      <dgm:prSet presAssocID="{B217B1DD-16D9-4311-A64A-5CDCE1A65336}" presName="compNode" presStyleCnt="0"/>
      <dgm:spPr/>
    </dgm:pt>
    <dgm:pt modelId="{AB73187A-9432-4B76-9D40-AD18B58F1A9B}" type="pres">
      <dgm:prSet presAssocID="{B217B1DD-16D9-4311-A64A-5CDCE1A65336}" presName="childRect" presStyleLbl="bgAcc1" presStyleIdx="2" presStyleCnt="4">
        <dgm:presLayoutVars>
          <dgm:bulletEnabled val="1"/>
        </dgm:presLayoutVars>
      </dgm:prSet>
      <dgm:spPr>
        <a:xfrm>
          <a:off x="3031624" y="376194"/>
          <a:ext cx="1295017" cy="96670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1A2923FC-CA04-473B-9032-79341A259A06}" type="pres">
      <dgm:prSet presAssocID="{B217B1DD-16D9-4311-A64A-5CDCE1A65336}" presName="parentText" presStyleLbl="node1" presStyleIdx="0" presStyleCnt="0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12D823CA-3638-4825-8547-610682C4C67A}" type="pres">
      <dgm:prSet presAssocID="{B217B1DD-16D9-4311-A64A-5CDCE1A65336}" presName="parentRect" presStyleLbl="alignNode1" presStyleIdx="2" presStyleCnt="4"/>
      <dgm:spPr/>
    </dgm:pt>
    <dgm:pt modelId="{4D271195-2A0C-444F-8AF3-498A149D16E1}" type="pres">
      <dgm:prSet presAssocID="{B217B1DD-16D9-4311-A64A-5CDCE1A65336}" presName="adorn" presStyleLbl="fgAccFollowNode1" presStyleIdx="2" presStyleCnt="4" custLinFactNeighborX="27325"/>
      <dgm:spPr>
        <a:xfrm>
          <a:off x="4104094" y="1408924"/>
          <a:ext cx="453256" cy="453256"/>
        </a:xfrm>
        <a:prstGeom prst="rightArrow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27B5AE13-1A9E-47AA-A301-ABC3EBF93E6C}" type="pres">
      <dgm:prSet presAssocID="{C3686BBB-098B-4CF7-A2E6-6FE94084AF73}" presName="sibTrans" presStyleLbl="sibTrans2D1" presStyleIdx="0" presStyleCnt="0"/>
      <dgm:spPr/>
    </dgm:pt>
    <dgm:pt modelId="{D09ED8FC-7633-4F1B-85DE-24302C9944E2}" type="pres">
      <dgm:prSet presAssocID="{8432DCCC-55F0-40A3-96A9-FE85DE7F4DA9}" presName="compNode" presStyleCnt="0"/>
      <dgm:spPr/>
    </dgm:pt>
    <dgm:pt modelId="{D7926738-8699-4BD2-9BB6-E6E28C542905}" type="pres">
      <dgm:prSet presAssocID="{8432DCCC-55F0-40A3-96A9-FE85DE7F4DA9}" presName="childRect" presStyleLbl="bgAcc1" presStyleIdx="3" presStyleCnt="4">
        <dgm:presLayoutVars>
          <dgm:bulletEnabled val="1"/>
        </dgm:presLayoutVars>
      </dgm:prSet>
      <dgm:spPr>
        <a:xfrm>
          <a:off x="4545790" y="376194"/>
          <a:ext cx="1295017" cy="96670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D932BD54-8CF4-4EE4-A87E-9436C4DE132A}" type="pres">
      <dgm:prSet presAssocID="{8432DCCC-55F0-40A3-96A9-FE85DE7F4DA9}" presName="parentText" presStyleLbl="node1" presStyleIdx="0" presStyleCnt="0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7C181E40-7570-44E1-9ACE-F5033697B2B1}" type="pres">
      <dgm:prSet presAssocID="{8432DCCC-55F0-40A3-96A9-FE85DE7F4DA9}" presName="parentRect" presStyleLbl="alignNode1" presStyleIdx="3" presStyleCnt="4"/>
      <dgm:spPr/>
    </dgm:pt>
    <dgm:pt modelId="{9D069FDB-0848-45B5-8788-06186651FF9B}" type="pres">
      <dgm:prSet presAssocID="{8432DCCC-55F0-40A3-96A9-FE85DE7F4DA9}" presName="adorn" presStyleLbl="fgAccFollowNode1" presStyleIdx="3" presStyleCnt="4" custAng="10800000" custScaleX="386755" custLinFactX="-300000" custLinFactNeighborX="-318224" custLinFactNeighborY="77118"/>
      <dgm:spPr>
        <a:xfrm rot="10800000">
          <a:off x="2042402" y="1758466"/>
          <a:ext cx="1752990" cy="453256"/>
        </a:xfrm>
        <a:prstGeom prst="curvedDownArrow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</dgm:ptLst>
  <dgm:cxnLst>
    <dgm:cxn modelId="{D28B8C08-53C0-45CF-ABB3-897C199FC20F}" type="presOf" srcId="{B217B1DD-16D9-4311-A64A-5CDCE1A65336}" destId="{12D823CA-3638-4825-8547-610682C4C67A}" srcOrd="1" destOrd="0" presId="urn:microsoft.com/office/officeart/2005/8/layout/bList2#1"/>
    <dgm:cxn modelId="{2019330B-159E-4A45-AB33-058B2903F7BF}" type="presOf" srcId="{B217B1DD-16D9-4311-A64A-5CDCE1A65336}" destId="{1A2923FC-CA04-473B-9032-79341A259A06}" srcOrd="0" destOrd="0" presId="urn:microsoft.com/office/officeart/2005/8/layout/bList2#1"/>
    <dgm:cxn modelId="{156C340D-76E7-48D9-9849-C20464E0AC41}" type="presOf" srcId="{C3686BBB-098B-4CF7-A2E6-6FE94084AF73}" destId="{27B5AE13-1A9E-47AA-A301-ABC3EBF93E6C}" srcOrd="0" destOrd="0" presId="urn:microsoft.com/office/officeart/2005/8/layout/bList2#1"/>
    <dgm:cxn modelId="{D48C7011-F87C-4A63-B707-8F5F6E2A3B58}" type="presOf" srcId="{5CBE9235-C910-4A95-A75C-9ADF8CF227E9}" destId="{1ABCD5AF-E7D3-4265-85EF-2A24623FA5A8}" srcOrd="1" destOrd="0" presId="urn:microsoft.com/office/officeart/2005/8/layout/bList2#1"/>
    <dgm:cxn modelId="{6D371619-A01D-4AF2-A1E5-86ABCBF9211F}" type="presOf" srcId="{CF9781EF-C562-40C9-B3F7-C19FF53BC101}" destId="{0C55496E-BF06-4E4E-9958-A4FCEA84EF7D}" srcOrd="0" destOrd="0" presId="urn:microsoft.com/office/officeart/2005/8/layout/bList2#1"/>
    <dgm:cxn modelId="{F18F401D-1ED4-4489-975C-4FF55CED3F67}" type="presOf" srcId="{4E66C628-2BC6-4B1D-BA1B-EE353E577F13}" destId="{CA55201C-8C27-4771-A6FB-E0B1DEC31D54}" srcOrd="0" destOrd="0" presId="urn:microsoft.com/office/officeart/2005/8/layout/bList2#1"/>
    <dgm:cxn modelId="{7071FC1F-B83D-47B3-B1F8-D3845F1623F3}" type="presOf" srcId="{8432DCCC-55F0-40A3-96A9-FE85DE7F4DA9}" destId="{7C181E40-7570-44E1-9ACE-F5033697B2B1}" srcOrd="1" destOrd="0" presId="urn:microsoft.com/office/officeart/2005/8/layout/bList2#1"/>
    <dgm:cxn modelId="{4B19D62F-461E-482B-9A40-55D865EF30B9}" srcId="{4E66C628-2BC6-4B1D-BA1B-EE353E577F13}" destId="{8432DCCC-55F0-40A3-96A9-FE85DE7F4DA9}" srcOrd="3" destOrd="0" parTransId="{B6DAC048-B5A6-4A42-A70F-EA55C2A3034E}" sibTransId="{C7BAB902-8E8C-4C95-A2FB-FBD33591F131}"/>
    <dgm:cxn modelId="{CE4AAA39-F321-406A-B4AB-2A8E9189C75E}" srcId="{4E66C628-2BC6-4B1D-BA1B-EE353E577F13}" destId="{B217B1DD-16D9-4311-A64A-5CDCE1A65336}" srcOrd="2" destOrd="0" parTransId="{FD600932-5FE5-456C-800F-C25F5495940C}" sibTransId="{C3686BBB-098B-4CF7-A2E6-6FE94084AF73}"/>
    <dgm:cxn modelId="{3AA9C43F-90AC-4EF1-843F-9BB15D9D1B31}" type="presOf" srcId="{1B61A651-01C5-44DC-9F19-E1DE8A732ED3}" destId="{7126BEAC-1FFF-47BA-BBF6-2BC8C7B90CB6}" srcOrd="0" destOrd="0" presId="urn:microsoft.com/office/officeart/2005/8/layout/bList2#1"/>
    <dgm:cxn modelId="{44657D74-E0B2-45FE-9689-9A0E703C856B}" type="presOf" srcId="{CF9781EF-C562-40C9-B3F7-C19FF53BC101}" destId="{9A04BE70-3BB4-4763-BB73-E96A587D6EA2}" srcOrd="1" destOrd="0" presId="urn:microsoft.com/office/officeart/2005/8/layout/bList2#1"/>
    <dgm:cxn modelId="{2ED4E784-7666-4A12-A09C-24BE90988B0A}" type="presOf" srcId="{5EA89EEC-7BC3-49A3-AF64-00BF7466DD9D}" destId="{D5E80D4C-8B9F-48DE-ABDF-52A83E01FB9E}" srcOrd="0" destOrd="0" presId="urn:microsoft.com/office/officeart/2005/8/layout/bList2#1"/>
    <dgm:cxn modelId="{0A5F64A2-E212-44AF-8BC6-BA9933C1D54F}" type="presOf" srcId="{8432DCCC-55F0-40A3-96A9-FE85DE7F4DA9}" destId="{D932BD54-8CF4-4EE4-A87E-9436C4DE132A}" srcOrd="0" destOrd="0" presId="urn:microsoft.com/office/officeart/2005/8/layout/bList2#1"/>
    <dgm:cxn modelId="{0F6F1EB5-0967-47C6-AA09-4E235EE62364}" srcId="{4E66C628-2BC6-4B1D-BA1B-EE353E577F13}" destId="{5CBE9235-C910-4A95-A75C-9ADF8CF227E9}" srcOrd="0" destOrd="0" parTransId="{0888FE4D-1F8E-474C-A33F-939AC06AC74C}" sibTransId="{1B61A651-01C5-44DC-9F19-E1DE8A732ED3}"/>
    <dgm:cxn modelId="{93433ECA-EA83-4915-B7C9-783E1CFB4EF0}" srcId="{4E66C628-2BC6-4B1D-BA1B-EE353E577F13}" destId="{CF9781EF-C562-40C9-B3F7-C19FF53BC101}" srcOrd="1" destOrd="0" parTransId="{EE8AEF23-45EE-43A6-BF75-9F2713197C6C}" sibTransId="{5EA89EEC-7BC3-49A3-AF64-00BF7466DD9D}"/>
    <dgm:cxn modelId="{7BE170CE-40D0-453C-863B-F037268E3FD4}" type="presOf" srcId="{5CBE9235-C910-4A95-A75C-9ADF8CF227E9}" destId="{3B632F50-F859-469B-BFC2-6688FC5183B6}" srcOrd="0" destOrd="0" presId="urn:microsoft.com/office/officeart/2005/8/layout/bList2#1"/>
    <dgm:cxn modelId="{D4978BF4-51BC-4FDB-9317-70A4A87E6D2B}" type="presParOf" srcId="{CA55201C-8C27-4771-A6FB-E0B1DEC31D54}" destId="{B4163B16-6207-4445-B510-A7AE371BD585}" srcOrd="0" destOrd="0" presId="urn:microsoft.com/office/officeart/2005/8/layout/bList2#1"/>
    <dgm:cxn modelId="{211CC129-5A90-4CAD-B6D5-EED8B3AAE1AB}" type="presParOf" srcId="{B4163B16-6207-4445-B510-A7AE371BD585}" destId="{9AF43150-C5D9-4475-B4D9-4FF9F65AAF48}" srcOrd="0" destOrd="0" presId="urn:microsoft.com/office/officeart/2005/8/layout/bList2#1"/>
    <dgm:cxn modelId="{1EE873FE-C15C-4082-BF3B-AA28531599DE}" type="presParOf" srcId="{B4163B16-6207-4445-B510-A7AE371BD585}" destId="{3B632F50-F859-469B-BFC2-6688FC5183B6}" srcOrd="1" destOrd="0" presId="urn:microsoft.com/office/officeart/2005/8/layout/bList2#1"/>
    <dgm:cxn modelId="{8F43DD91-1BD3-404B-B1B5-5DFC9D6B5C70}" type="presParOf" srcId="{B4163B16-6207-4445-B510-A7AE371BD585}" destId="{1ABCD5AF-E7D3-4265-85EF-2A24623FA5A8}" srcOrd="2" destOrd="0" presId="urn:microsoft.com/office/officeart/2005/8/layout/bList2#1"/>
    <dgm:cxn modelId="{D63B9C04-7595-4212-87B3-D81ACCCC558F}" type="presParOf" srcId="{B4163B16-6207-4445-B510-A7AE371BD585}" destId="{7BA543EC-6BC6-466B-9737-1DB2F34EDE21}" srcOrd="3" destOrd="0" presId="urn:microsoft.com/office/officeart/2005/8/layout/bList2#1"/>
    <dgm:cxn modelId="{E1EA6805-1E59-41F1-B8B2-9E77ACC166DD}" type="presParOf" srcId="{CA55201C-8C27-4771-A6FB-E0B1DEC31D54}" destId="{7126BEAC-1FFF-47BA-BBF6-2BC8C7B90CB6}" srcOrd="1" destOrd="0" presId="urn:microsoft.com/office/officeart/2005/8/layout/bList2#1"/>
    <dgm:cxn modelId="{CA53E1F2-8F75-4731-A3C4-F706AD265C41}" type="presParOf" srcId="{CA55201C-8C27-4771-A6FB-E0B1DEC31D54}" destId="{4CCD7D46-A849-459E-BD61-9F4AD4E8F21B}" srcOrd="2" destOrd="0" presId="urn:microsoft.com/office/officeart/2005/8/layout/bList2#1"/>
    <dgm:cxn modelId="{40CF69E6-D007-4B91-AAE8-1E1F1A28E8C3}" type="presParOf" srcId="{4CCD7D46-A849-459E-BD61-9F4AD4E8F21B}" destId="{036734F9-5292-4FE2-BDD6-DF47D4013FDE}" srcOrd="0" destOrd="0" presId="urn:microsoft.com/office/officeart/2005/8/layout/bList2#1"/>
    <dgm:cxn modelId="{C3C3EFDF-74A4-4A60-AC80-5B9AC48025B0}" type="presParOf" srcId="{4CCD7D46-A849-459E-BD61-9F4AD4E8F21B}" destId="{0C55496E-BF06-4E4E-9958-A4FCEA84EF7D}" srcOrd="1" destOrd="0" presId="urn:microsoft.com/office/officeart/2005/8/layout/bList2#1"/>
    <dgm:cxn modelId="{CE944F0A-C465-40A5-A7F1-0E5AB7A9F82A}" type="presParOf" srcId="{4CCD7D46-A849-459E-BD61-9F4AD4E8F21B}" destId="{9A04BE70-3BB4-4763-BB73-E96A587D6EA2}" srcOrd="2" destOrd="0" presId="urn:microsoft.com/office/officeart/2005/8/layout/bList2#1"/>
    <dgm:cxn modelId="{5B2FDA3A-5AE0-435C-90AA-01B05E3808D0}" type="presParOf" srcId="{4CCD7D46-A849-459E-BD61-9F4AD4E8F21B}" destId="{81FE8853-7E6B-42DE-9970-6F857E283731}" srcOrd="3" destOrd="0" presId="urn:microsoft.com/office/officeart/2005/8/layout/bList2#1"/>
    <dgm:cxn modelId="{614286E9-0A44-4B47-B0A3-BF935405BB92}" type="presParOf" srcId="{CA55201C-8C27-4771-A6FB-E0B1DEC31D54}" destId="{D5E80D4C-8B9F-48DE-ABDF-52A83E01FB9E}" srcOrd="3" destOrd="0" presId="urn:microsoft.com/office/officeart/2005/8/layout/bList2#1"/>
    <dgm:cxn modelId="{174CCC32-64CE-43E0-B0F1-AD2CE8D7D028}" type="presParOf" srcId="{CA55201C-8C27-4771-A6FB-E0B1DEC31D54}" destId="{2264FDB5-051A-4A4A-BC1C-2A4C826C4BD6}" srcOrd="4" destOrd="0" presId="urn:microsoft.com/office/officeart/2005/8/layout/bList2#1"/>
    <dgm:cxn modelId="{5C6F081E-D924-4692-82EF-3E17EAA5412D}" type="presParOf" srcId="{2264FDB5-051A-4A4A-BC1C-2A4C826C4BD6}" destId="{AB73187A-9432-4B76-9D40-AD18B58F1A9B}" srcOrd="0" destOrd="0" presId="urn:microsoft.com/office/officeart/2005/8/layout/bList2#1"/>
    <dgm:cxn modelId="{03A13257-4EEB-4D2E-A6C4-83A293D6AB43}" type="presParOf" srcId="{2264FDB5-051A-4A4A-BC1C-2A4C826C4BD6}" destId="{1A2923FC-CA04-473B-9032-79341A259A06}" srcOrd="1" destOrd="0" presId="urn:microsoft.com/office/officeart/2005/8/layout/bList2#1"/>
    <dgm:cxn modelId="{78D3E2E6-29F2-4B36-BD21-28ACF1AC3EA2}" type="presParOf" srcId="{2264FDB5-051A-4A4A-BC1C-2A4C826C4BD6}" destId="{12D823CA-3638-4825-8547-610682C4C67A}" srcOrd="2" destOrd="0" presId="urn:microsoft.com/office/officeart/2005/8/layout/bList2#1"/>
    <dgm:cxn modelId="{939DF07C-B682-49EF-9916-3B3B409AD3D5}" type="presParOf" srcId="{2264FDB5-051A-4A4A-BC1C-2A4C826C4BD6}" destId="{4D271195-2A0C-444F-8AF3-498A149D16E1}" srcOrd="3" destOrd="0" presId="urn:microsoft.com/office/officeart/2005/8/layout/bList2#1"/>
    <dgm:cxn modelId="{C0810979-615D-4826-A4B7-327721AF1351}" type="presParOf" srcId="{CA55201C-8C27-4771-A6FB-E0B1DEC31D54}" destId="{27B5AE13-1A9E-47AA-A301-ABC3EBF93E6C}" srcOrd="5" destOrd="0" presId="urn:microsoft.com/office/officeart/2005/8/layout/bList2#1"/>
    <dgm:cxn modelId="{E9109257-6FAA-4136-B66E-116A9CEE915C}" type="presParOf" srcId="{CA55201C-8C27-4771-A6FB-E0B1DEC31D54}" destId="{D09ED8FC-7633-4F1B-85DE-24302C9944E2}" srcOrd="6" destOrd="0" presId="urn:microsoft.com/office/officeart/2005/8/layout/bList2#1"/>
    <dgm:cxn modelId="{FB3326E0-A24E-4567-BD91-3B1C66586C5B}" type="presParOf" srcId="{D09ED8FC-7633-4F1B-85DE-24302C9944E2}" destId="{D7926738-8699-4BD2-9BB6-E6E28C542905}" srcOrd="0" destOrd="0" presId="urn:microsoft.com/office/officeart/2005/8/layout/bList2#1"/>
    <dgm:cxn modelId="{5281E702-24F5-4F40-8F28-2A2665E4AC72}" type="presParOf" srcId="{D09ED8FC-7633-4F1B-85DE-24302C9944E2}" destId="{D932BD54-8CF4-4EE4-A87E-9436C4DE132A}" srcOrd="1" destOrd="0" presId="urn:microsoft.com/office/officeart/2005/8/layout/bList2#1"/>
    <dgm:cxn modelId="{168C701B-A2B8-43AA-AE8D-D77D4EF8F416}" type="presParOf" srcId="{D09ED8FC-7633-4F1B-85DE-24302C9944E2}" destId="{7C181E40-7570-44E1-9ACE-F5033697B2B1}" srcOrd="2" destOrd="0" presId="urn:microsoft.com/office/officeart/2005/8/layout/bList2#1"/>
    <dgm:cxn modelId="{DC4F6AA0-9637-47F5-987A-379F8CE92205}" type="presParOf" srcId="{D09ED8FC-7633-4F1B-85DE-24302C9944E2}" destId="{9D069FDB-0848-45B5-8788-06186651FF9B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F43150-C5D9-4475-B4D9-4FF9F65AAF48}">
      <dsp:nvSpPr>
        <dsp:cNvPr id="0" name=""/>
        <dsp:cNvSpPr/>
      </dsp:nvSpPr>
      <dsp:spPr>
        <a:xfrm>
          <a:off x="3039" y="590873"/>
          <a:ext cx="1195199" cy="892191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BCD5AF-E7D3-4265-85EF-2A24623FA5A8}">
      <dsp:nvSpPr>
        <dsp:cNvPr id="0" name=""/>
        <dsp:cNvSpPr/>
      </dsp:nvSpPr>
      <dsp:spPr>
        <a:xfrm>
          <a:off x="3039" y="1483064"/>
          <a:ext cx="1195199" cy="383642"/>
        </a:xfrm>
        <a:prstGeom prst="rect">
          <a:avLst/>
        </a:prstGeom>
        <a:solidFill>
          <a:srgbClr val="ED7D31">
            <a:lumMod val="7500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0" rIns="12700" bIns="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Literature Study</a:t>
          </a:r>
        </a:p>
      </dsp:txBody>
      <dsp:txXfrm>
        <a:off x="3039" y="1483064"/>
        <a:ext cx="841689" cy="383642"/>
      </dsp:txXfrm>
    </dsp:sp>
    <dsp:sp modelId="{7BA543EC-6BC6-466B-9737-1DB2F34EDE21}">
      <dsp:nvSpPr>
        <dsp:cNvPr id="0" name=""/>
        <dsp:cNvSpPr/>
      </dsp:nvSpPr>
      <dsp:spPr>
        <a:xfrm>
          <a:off x="992844" y="1544002"/>
          <a:ext cx="418319" cy="418319"/>
        </a:xfrm>
        <a:prstGeom prst="rightArrow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6734F9-5292-4FE2-BDD6-DF47D4013FDE}">
      <dsp:nvSpPr>
        <dsp:cNvPr id="0" name=""/>
        <dsp:cNvSpPr/>
      </dsp:nvSpPr>
      <dsp:spPr>
        <a:xfrm>
          <a:off x="1400494" y="590873"/>
          <a:ext cx="1195199" cy="892191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04BE70-3BB4-4763-BB73-E96A587D6EA2}">
      <dsp:nvSpPr>
        <dsp:cNvPr id="0" name=""/>
        <dsp:cNvSpPr/>
      </dsp:nvSpPr>
      <dsp:spPr>
        <a:xfrm>
          <a:off x="1400494" y="1483064"/>
          <a:ext cx="1195199" cy="383642"/>
        </a:xfrm>
        <a:prstGeom prst="rect">
          <a:avLst/>
        </a:prstGeom>
        <a:solidFill>
          <a:srgbClr val="FFC000"/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0" rIns="12700" bIns="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1. Empirical Study</a:t>
          </a:r>
        </a:p>
      </dsp:txBody>
      <dsp:txXfrm>
        <a:off x="1400494" y="1483064"/>
        <a:ext cx="841689" cy="383642"/>
      </dsp:txXfrm>
    </dsp:sp>
    <dsp:sp modelId="{81FE8853-7E6B-42DE-9970-6F857E283731}">
      <dsp:nvSpPr>
        <dsp:cNvPr id="0" name=""/>
        <dsp:cNvSpPr/>
      </dsp:nvSpPr>
      <dsp:spPr>
        <a:xfrm>
          <a:off x="2390300" y="1544002"/>
          <a:ext cx="418319" cy="418319"/>
        </a:xfrm>
        <a:prstGeom prst="rightArrow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73187A-9432-4B76-9D40-AD18B58F1A9B}">
      <dsp:nvSpPr>
        <dsp:cNvPr id="0" name=""/>
        <dsp:cNvSpPr/>
      </dsp:nvSpPr>
      <dsp:spPr>
        <a:xfrm>
          <a:off x="2797950" y="590873"/>
          <a:ext cx="1195199" cy="892191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D823CA-3638-4825-8547-610682C4C67A}">
      <dsp:nvSpPr>
        <dsp:cNvPr id="0" name=""/>
        <dsp:cNvSpPr/>
      </dsp:nvSpPr>
      <dsp:spPr>
        <a:xfrm>
          <a:off x="2797950" y="1483064"/>
          <a:ext cx="1195199" cy="383642"/>
        </a:xfrm>
        <a:prstGeom prst="rect">
          <a:avLst/>
        </a:prstGeom>
        <a:solidFill>
          <a:srgbClr val="70AD47"/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0" rIns="12700" bIns="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2. </a:t>
          </a:r>
          <a:r>
            <a:rPr lang="en-GB" sz="10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Locomotion Model</a:t>
          </a:r>
        </a:p>
      </dsp:txBody>
      <dsp:txXfrm>
        <a:off x="2797950" y="1483064"/>
        <a:ext cx="841689" cy="383642"/>
      </dsp:txXfrm>
    </dsp:sp>
    <dsp:sp modelId="{4D271195-2A0C-444F-8AF3-498A149D16E1}">
      <dsp:nvSpPr>
        <dsp:cNvPr id="0" name=""/>
        <dsp:cNvSpPr/>
      </dsp:nvSpPr>
      <dsp:spPr>
        <a:xfrm>
          <a:off x="3787756" y="1544002"/>
          <a:ext cx="418319" cy="418319"/>
        </a:xfrm>
        <a:prstGeom prst="rightArrow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926738-8699-4BD2-9BB6-E6E28C542905}">
      <dsp:nvSpPr>
        <dsp:cNvPr id="0" name=""/>
        <dsp:cNvSpPr/>
      </dsp:nvSpPr>
      <dsp:spPr>
        <a:xfrm>
          <a:off x="4195406" y="590873"/>
          <a:ext cx="1195199" cy="892191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181E40-7570-44E1-9ACE-F5033697B2B1}">
      <dsp:nvSpPr>
        <dsp:cNvPr id="0" name=""/>
        <dsp:cNvSpPr/>
      </dsp:nvSpPr>
      <dsp:spPr>
        <a:xfrm>
          <a:off x="4195406" y="1483064"/>
          <a:ext cx="1195199" cy="383642"/>
        </a:xfrm>
        <a:prstGeom prst="rect">
          <a:avLst/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0" rIns="12700" bIns="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3. Animation Tool</a:t>
          </a:r>
        </a:p>
      </dsp:txBody>
      <dsp:txXfrm>
        <a:off x="4195406" y="1483064"/>
        <a:ext cx="841689" cy="383642"/>
      </dsp:txXfrm>
    </dsp:sp>
    <dsp:sp modelId="{9D069FDB-0848-45B5-8788-06186651FF9B}">
      <dsp:nvSpPr>
        <dsp:cNvPr id="0" name=""/>
        <dsp:cNvSpPr/>
      </dsp:nvSpPr>
      <dsp:spPr>
        <a:xfrm rot="10800000">
          <a:off x="1884976" y="1866602"/>
          <a:ext cx="1617872" cy="418319"/>
        </a:xfrm>
        <a:prstGeom prst="curvedDownArrow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637DB-6A53-4CA8-B0BE-0D50F66FC736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7D327-7100-4E7A-980B-BEA8094838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315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GB" dirty="0"/>
              <a:t>Hi, my name is Dr Satish Shewhorak and I’m presenting a Data Driven Approach to Motion Diversification in relation to Body Morphology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GB" dirty="0"/>
              <a:t>Individual and combinations of gait parameter changes over obesity were then modified over 5 strengths of exaggeration from lean mocap </a:t>
            </a:r>
          </a:p>
          <a:p>
            <a:r>
              <a:rPr lang="en-GB" dirty="0"/>
              <a:t>and tested to see which were perceptually the most dominant in communicating obese motion.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71660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HALFWAY POINT </a:t>
            </a:r>
          </a:p>
          <a:p>
            <a:r>
              <a:rPr lang="en-GB" dirty="0"/>
              <a:t>From theses 2 video surveys we could deduct </a:t>
            </a:r>
            <a:r>
              <a:rPr lang="en-GB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Arial" panose="020B0604020202020204" pitchFamily="34" charset="0"/>
              </a:rPr>
              <a:t>gait </a:t>
            </a:r>
            <a:r>
              <a:rPr lang="en-GB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parameters perceptual strengths in the following order of dominance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7D327-7100-4E7A-980B-BEA80948389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08216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GB" dirty="0"/>
              <a:t>As people increase body shape viewers perceive a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10998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With this preliminary research tested, the main primary research began with 21 male participants recruited.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10 appearance measurements were taken using scales, height charts, tape measure and a bio-electrical impedance meter to test BF%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Participants receive a free Body</a:t>
            </a:r>
            <a:br>
              <a:rPr lang="en-US" sz="1200" dirty="0"/>
            </a:br>
            <a:r>
              <a:rPr lang="en-US" sz="1200" dirty="0"/>
              <a:t>Composition Report</a:t>
            </a:r>
          </a:p>
          <a:p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3810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Appearance and motion captured 34 participants, -5 females and omitted some unusable samples</a:t>
            </a:r>
          </a:p>
          <a:p>
            <a:pPr marL="38100" indent="0" algn="just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Wingdings" pitchFamily="2" charset="2"/>
              <a:buNone/>
            </a:pPr>
            <a:r>
              <a:rPr lang="en-GB" sz="2800" kern="0" dirty="0">
                <a:solidFill>
                  <a:schemeClr val="tx1"/>
                </a:solidFill>
              </a:rPr>
              <a:t>21Male participants</a:t>
            </a:r>
          </a:p>
          <a:p>
            <a:pPr marL="38100" indent="0" algn="just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Wingdings" pitchFamily="2" charset="2"/>
              <a:buNone/>
            </a:pPr>
            <a:r>
              <a:rPr lang="en-GB" sz="2800" kern="0" dirty="0">
                <a:solidFill>
                  <a:schemeClr val="tx1"/>
                </a:solidFill>
              </a:rPr>
              <a:t>	</a:t>
            </a:r>
            <a:r>
              <a:rPr lang="en-GB" sz="2200" kern="0" dirty="0">
                <a:solidFill>
                  <a:schemeClr val="tx1"/>
                </a:solidFill>
              </a:rPr>
              <a:t>Also 5 Females but too small sample size to analyse so an avenue for future research.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783576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GB" dirty="0"/>
              <a:t>These 21 participants were largely recruited from campus so were similar in age but represented a good spread across the averages of different metrics.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0904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GB" dirty="0"/>
              <a:t>After appearance measurements had been recorded subjects were motion captured walking at 5 different speeds slow, fast, 1.2ms , </a:t>
            </a:r>
            <a:r>
              <a:rPr lang="en-GB" dirty="0" err="1"/>
              <a:t>pref</a:t>
            </a:r>
            <a:r>
              <a:rPr lang="en-GB" dirty="0"/>
              <a:t> speed and faster.</a:t>
            </a:r>
          </a:p>
        </p:txBody>
      </p:sp>
    </p:spTree>
    <p:extLst>
      <p:ext uri="{BB962C8B-B14F-4D97-AF65-F5344CB8AC3E}">
        <p14:creationId xmlns:p14="http://schemas.microsoft.com/office/powerpoint/2010/main" val="29528762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r>
              <a:rPr lang="en-GB" dirty="0"/>
              <a:t>Mocap raw data was manually analysed by angular magnitude, average positions and duration of loops.</a:t>
            </a:r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endParaRPr lang="en-GB" dirty="0"/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r>
              <a:rPr lang="en-GB" dirty="0"/>
              <a:t>It was then correlated against all appearance metrics and those with the strongest regression fit were identified.</a:t>
            </a:r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endParaRPr lang="en-GB" dirty="0"/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r>
              <a:rPr lang="en-GB" dirty="0"/>
              <a:t>Admittedly these are linear regressions so in future this dataset could be analysed for bivariate relationship (chest </a:t>
            </a:r>
            <a:r>
              <a:rPr lang="en-GB" dirty="0" err="1"/>
              <a:t>circ</a:t>
            </a:r>
            <a:r>
              <a:rPr lang="en-GB" dirty="0"/>
              <a:t> &amp; biceps – arm </a:t>
            </a:r>
            <a:r>
              <a:rPr lang="en-GB" dirty="0" err="1"/>
              <a:t>abd</a:t>
            </a:r>
            <a:r>
              <a:rPr lang="en-GB" dirty="0"/>
              <a:t>), use non-linear curve fitting or event machine learning.</a:t>
            </a:r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endParaRPr lang="en-GB" dirty="0"/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r>
              <a:rPr lang="en-GB" dirty="0"/>
              <a:t>But we managed to identify 5 perceptually dominant gait parameters that had significant correlations with changes over body morphology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endParaRPr lang="en-GB" sz="1200" kern="0" dirty="0">
              <a:solidFill>
                <a:schemeClr val="tx1"/>
              </a:solidFill>
            </a:endParaRP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Average Arm Abduction increases with BF% as perceived, largely related to </a:t>
            </a:r>
            <a:r>
              <a:rPr lang="en-GB" sz="1200" b="1" kern="0" dirty="0">
                <a:solidFill>
                  <a:schemeClr val="tx1"/>
                </a:solidFill>
              </a:rPr>
              <a:t>size of chest </a:t>
            </a:r>
            <a:r>
              <a:rPr lang="en-GB" sz="1200" kern="0" dirty="0">
                <a:solidFill>
                  <a:schemeClr val="tx1"/>
                </a:solidFill>
              </a:rPr>
              <a:t>not just biceps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Arm Bob Magnitude doesn’t reduce over BF% as perceived but varies with little correlation apart from a slight increase over height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Arm Swing Magnitude doesn’t reduce but increase over BF%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Speed-Cadence doesn’t seem to reduce with BF% but primarily determined by height (and leg length)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Walking Base Width does increase over BF% as perceived, however </a:t>
            </a:r>
            <a:r>
              <a:rPr lang="en-GB" sz="1200" kern="0" dirty="0" err="1">
                <a:solidFill>
                  <a:schemeClr val="tx1"/>
                </a:solidFill>
              </a:rPr>
              <a:t>WtHR</a:t>
            </a:r>
            <a:r>
              <a:rPr lang="en-GB" sz="1200" kern="0" dirty="0">
                <a:solidFill>
                  <a:schemeClr val="tx1"/>
                </a:solidFill>
              </a:rPr>
              <a:t> is strongest correlation. Model of balance.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b="1" kern="0" dirty="0">
                <a:solidFill>
                  <a:schemeClr val="tx1"/>
                </a:solidFill>
              </a:rPr>
              <a:t>BMI is more closely related to morphology circumference than BF%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0707F-062E-43DA-A52E-40D77BFF51D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5449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r>
              <a:rPr lang="en-GB" dirty="0"/>
              <a:t>Mocap raw data was manually analysed by angular magnitude, average positions and duration of loops.</a:t>
            </a:r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endParaRPr lang="en-GB" dirty="0"/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r>
              <a:rPr lang="en-GB" dirty="0"/>
              <a:t>It was then correlated against all appearance metrics and those with the strongest regression fit were identified.</a:t>
            </a:r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endParaRPr lang="en-GB" dirty="0"/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r>
              <a:rPr lang="en-GB" dirty="0"/>
              <a:t>Admittedly these are linear regressions so in future this dataset could be analysed for bivariate relationship (chest </a:t>
            </a:r>
            <a:r>
              <a:rPr lang="en-GB" dirty="0" err="1"/>
              <a:t>circ</a:t>
            </a:r>
            <a:r>
              <a:rPr lang="en-GB" dirty="0"/>
              <a:t> &amp; biceps – arm </a:t>
            </a:r>
            <a:r>
              <a:rPr lang="en-GB" dirty="0" err="1"/>
              <a:t>abd</a:t>
            </a:r>
            <a:r>
              <a:rPr lang="en-GB" dirty="0"/>
              <a:t>), use non-linear curve fitting or event machine learning.</a:t>
            </a:r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endParaRPr lang="en-GB" dirty="0"/>
          </a:p>
          <a:p>
            <a:pPr marL="381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None/>
              <a:tabLst/>
              <a:defRPr/>
            </a:pPr>
            <a:r>
              <a:rPr lang="en-GB" dirty="0"/>
              <a:t>But we managed to identify 5 perceptually dominant gait parameters that had significant correlations with changes over body morphology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endParaRPr lang="en-GB" sz="1200" kern="0" dirty="0">
              <a:solidFill>
                <a:schemeClr val="tx1"/>
              </a:solidFill>
            </a:endParaRP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Average Arm Abduction increases with BF% as perceived, largely related to </a:t>
            </a:r>
            <a:r>
              <a:rPr lang="en-GB" sz="1200" b="1" kern="0" dirty="0">
                <a:solidFill>
                  <a:schemeClr val="tx1"/>
                </a:solidFill>
              </a:rPr>
              <a:t>size of chest </a:t>
            </a:r>
            <a:r>
              <a:rPr lang="en-GB" sz="1200" kern="0" dirty="0">
                <a:solidFill>
                  <a:schemeClr val="tx1"/>
                </a:solidFill>
              </a:rPr>
              <a:t>not just biceps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Arm Bob Magnitude doesn’t reduce over BF% as perceived but varies with little correlation apart from a slight increase over height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Arm Swing Magnitude doesn’t reduce but increase over BF%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Speed-Cadence doesn’t seem to reduce with BF% but primarily determined by height (and leg length)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kern="0" dirty="0">
                <a:solidFill>
                  <a:schemeClr val="tx1"/>
                </a:solidFill>
              </a:rPr>
              <a:t>Walking Base Width does increase over BF% as perceived, however </a:t>
            </a:r>
            <a:r>
              <a:rPr lang="en-GB" sz="1200" kern="0" dirty="0" err="1">
                <a:solidFill>
                  <a:schemeClr val="tx1"/>
                </a:solidFill>
              </a:rPr>
              <a:t>WtHR</a:t>
            </a:r>
            <a:r>
              <a:rPr lang="en-GB" sz="1200" kern="0" dirty="0">
                <a:solidFill>
                  <a:schemeClr val="tx1"/>
                </a:solidFill>
              </a:rPr>
              <a:t> is strongest correlation. Model of balance.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1200" b="1" kern="0" dirty="0">
                <a:solidFill>
                  <a:schemeClr val="tx1"/>
                </a:solidFill>
              </a:rPr>
              <a:t>BMI is more closely related to morphology circumference than BF%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0707F-062E-43DA-A52E-40D77BFF51D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046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Once we had those 5 gait parameters they were reimplemented into the scripted animation tool and tests a final time in an obese character mesh against</a:t>
            </a:r>
          </a:p>
          <a:p>
            <a:r>
              <a:rPr lang="en-US" dirty="0">
                <a:solidFill>
                  <a:srgbClr val="CC0000"/>
                </a:solidFill>
              </a:rPr>
              <a:t>Original unchanged lean locomotion</a:t>
            </a:r>
          </a:p>
          <a:p>
            <a:r>
              <a:rPr lang="en-US" dirty="0">
                <a:solidFill>
                  <a:srgbClr val="CC0000"/>
                </a:solidFill>
              </a:rPr>
              <a:t>Actual obese motion capture locomotion</a:t>
            </a:r>
          </a:p>
          <a:p>
            <a:r>
              <a:rPr lang="en-US" dirty="0">
                <a:solidFill>
                  <a:srgbClr val="CC0000"/>
                </a:solidFill>
              </a:rPr>
              <a:t>Keyframe animation of a perceived ‘obese’ animation</a:t>
            </a:r>
          </a:p>
          <a:p>
            <a:endParaRPr lang="en-US" dirty="0">
              <a:solidFill>
                <a:srgbClr val="CC0000"/>
              </a:solidFill>
            </a:endParaRPr>
          </a:p>
          <a:p>
            <a:endParaRPr lang="en-US" dirty="0">
              <a:solidFill>
                <a:srgbClr val="CC0000"/>
              </a:solidFill>
            </a:endParaRPr>
          </a:p>
          <a:p>
            <a:r>
              <a:rPr lang="en-US" dirty="0">
                <a:solidFill>
                  <a:srgbClr val="CC0000"/>
                </a:solidFill>
              </a:rPr>
              <a:t>Final Test</a:t>
            </a:r>
          </a:p>
          <a:p>
            <a:r>
              <a:rPr lang="en-GB" dirty="0"/>
              <a:t>LOOP 3-6 TIMES!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C53B01-0C55-4B2C-A5F4-6DB7A2B0483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9958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There </a:t>
            </a:r>
            <a:r>
              <a:rPr lang="en-GB" baseline="0" dirty="0"/>
              <a:t>are already a plethora of tools and techniques to that let you modify a characters appearance, clothing, hair, gender, skin colour right down to someone like this!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53B01-0C55-4B2C-A5F4-6DB7A2B0483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3268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And surprisingly our framework modifying lean mocap proved more believable than the obese motion capture locomotion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7D327-7100-4E7A-980B-BEA80948389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98228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400" dirty="0"/>
              <a:t>Assessment of the </a:t>
            </a:r>
            <a:r>
              <a:rPr lang="en-GB" sz="2400" b="1" dirty="0"/>
              <a:t>appearance metrics </a:t>
            </a:r>
            <a:r>
              <a:rPr lang="en-GB" sz="2400" dirty="0"/>
              <a:t>that most effectively </a:t>
            </a:r>
            <a:r>
              <a:rPr lang="en-GB" sz="2400" b="1" dirty="0"/>
              <a:t>correlate</a:t>
            </a:r>
            <a:r>
              <a:rPr lang="en-GB" sz="2400" dirty="0"/>
              <a:t> with </a:t>
            </a:r>
            <a:r>
              <a:rPr lang="en-GB" sz="2400" b="1" dirty="0"/>
              <a:t>gait</a:t>
            </a:r>
            <a:r>
              <a:rPr lang="en-GB" sz="2400" dirty="0"/>
              <a:t>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BMI / Body Fat Percentage / Body Circumferences / Ratios / Height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7D327-7100-4E7A-980B-BEA80948389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6311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95300" marR="0" lvl="0" indent="-4572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GB" sz="2000" kern="0" dirty="0"/>
              <a:t>Speed-Cadence doesn’t seem to reduce with BF% but primarily determined by height (and leg length)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2000" kern="0" dirty="0"/>
              <a:t>Average Arm Abduction increases with BF% as perceived, largely related to </a:t>
            </a:r>
            <a:r>
              <a:rPr lang="en-GB" sz="2000" b="1" kern="0" dirty="0"/>
              <a:t>size of chest </a:t>
            </a:r>
            <a:r>
              <a:rPr lang="en-GB" sz="2000" kern="0" dirty="0"/>
              <a:t>not just biceps</a:t>
            </a:r>
          </a:p>
          <a:p>
            <a:pPr marL="495300" marR="0" lvl="0" indent="-4572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GB" sz="2000" kern="0" dirty="0"/>
              <a:t>Walking Base Width does increase over BF% as perceived, however </a:t>
            </a:r>
            <a:r>
              <a:rPr lang="en-GB" sz="2000" kern="0" dirty="0" err="1"/>
              <a:t>WtHR</a:t>
            </a:r>
            <a:r>
              <a:rPr lang="en-GB" sz="2000" kern="0" dirty="0"/>
              <a:t> is strongest correlation. Model of balance.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2000" kern="0" dirty="0"/>
              <a:t>Arm Bob Magnitude doesn’t reduce over BF% as perceived but varies with little correlation apart from a slight increase over height</a:t>
            </a:r>
          </a:p>
          <a:p>
            <a:pPr marL="495300" indent="-45720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sz="2000" kern="0" dirty="0"/>
              <a:t>Arm Swing Magnitude doesn’t reduce but increase over BF% </a:t>
            </a:r>
            <a:r>
              <a:rPr lang="en-GB" sz="2000" dirty="0"/>
              <a:t>decrease over </a:t>
            </a:r>
            <a:r>
              <a:rPr lang="en-GB" sz="2000" b="1" dirty="0"/>
              <a:t>Height</a:t>
            </a:r>
            <a:endParaRPr lang="en-GB" sz="2000" kern="0" dirty="0"/>
          </a:p>
          <a:p>
            <a:pPr marL="38100" indent="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None/>
            </a:pPr>
            <a:endParaRPr lang="en-GB" sz="2000" kern="0" dirty="0"/>
          </a:p>
          <a:p>
            <a:pPr marL="38100" indent="0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+mj-lt"/>
              <a:buNone/>
            </a:pPr>
            <a:r>
              <a:rPr lang="en-GB" sz="2000" kern="0" dirty="0"/>
              <a:t>BMI is more closely related to morphology circumference than BF%</a:t>
            </a:r>
          </a:p>
          <a:p>
            <a:pPr marL="457200" lvl="1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52039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It is possible to create a variety of characters with different body shapes and even different gaits.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The problem lies in diversifying walk cycles </a:t>
            </a:r>
            <a:r>
              <a:rPr lang="en-GB" sz="1200" i="1" dirty="0"/>
              <a:t>in relation </a:t>
            </a:r>
            <a:r>
              <a:rPr lang="en-GB" sz="1200" dirty="0"/>
              <a:t>to those changes in body shape.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indent="0">
              <a:buNone/>
            </a:pP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7D327-7100-4E7A-980B-BEA80948389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269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Understanding that is important as </a:t>
            </a:r>
            <a:r>
              <a:rPr lang="en-GB" b="1" dirty="0"/>
              <a:t>humans are adept at identifying virtual clones and the naturalness of human motion. 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For example in Naughty Dog’s Uncharted 2 they included a Donut Drake mode that retargeted the playable character’s lean locomotion to an obese character model with somewhat unnatural results</a:t>
            </a:r>
            <a:endParaRPr lang="en-GB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53B01-0C55-4B2C-A5F4-6DB7A2B0483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2339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GB" dirty="0"/>
              <a:t>So the objective was to efficiently retarget a lean walk cycle based on perceived and observed changes in gait parameters.</a:t>
            </a:r>
          </a:p>
          <a:p>
            <a:r>
              <a:rPr lang="en-GB" dirty="0"/>
              <a:t>With the aim of saving time for animators to generate a variety of characters that walked the way they appeared.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2035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do this my methodology:</a:t>
            </a:r>
          </a:p>
          <a:p>
            <a:r>
              <a:rPr lang="en-GB" dirty="0"/>
              <a:t>1- First reviewed a range of biomedical research on gait changes over weight gain / loss</a:t>
            </a:r>
          </a:p>
          <a:p>
            <a:r>
              <a:rPr lang="en-GB" dirty="0"/>
              <a:t>2- As a basis to develop a prototype animation tool and test what gait parameters people perceived to relate to changes in body morphology.</a:t>
            </a:r>
          </a:p>
          <a:p>
            <a:r>
              <a:rPr lang="en-GB" dirty="0"/>
              <a:t>3- A range of subjects were then captured by appearance measurements and motion capture walk cycles.</a:t>
            </a:r>
          </a:p>
          <a:p>
            <a:r>
              <a:rPr lang="en-GB" dirty="0"/>
              <a:t>4- The strongest gait to appearance correlations were analysed using linear regression and ordered by perceptual dominance</a:t>
            </a:r>
          </a:p>
          <a:p>
            <a:r>
              <a:rPr lang="en-GB" dirty="0"/>
              <a:t>5- These formed an efficient and believable framework that was tested and validated using a scripted animation tool</a:t>
            </a:r>
          </a:p>
          <a:p>
            <a:endParaRPr lang="en-GB" dirty="0"/>
          </a:p>
          <a:p>
            <a:endParaRPr lang="en-GB" dirty="0"/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Reviewed a range of biomedical research that tracked changes in mostly lower body gait over changes in weight loss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Input this secondary research into a prototype animation tool focussing on 5 gait parameter at 5 strengths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The perceptual dominance of these gait parameters were tested in 2 successive video surveys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25 subjects of varying height and body shape were then appearance and motion captures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Correlations were then analysed between appearance metrics and gait parameters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These were then implemented into the final version of the animation tool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And tested in a final video survey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7D327-7100-4E7A-980B-BEA80948389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501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Clr>
                <a:srgbClr val="C00000"/>
              </a:buClr>
              <a:buSzPct val="100000"/>
              <a:buFont typeface="Wingdings" pitchFamily="2" charset="2"/>
              <a:buNone/>
            </a:pPr>
            <a:r>
              <a:rPr lang="en-GB" sz="2800" dirty="0"/>
              <a:t>Initially quantitative data was collected from </a:t>
            </a:r>
            <a:r>
              <a:rPr lang="en-GB" sz="2800" baseline="0" dirty="0"/>
              <a:t>8</a:t>
            </a:r>
            <a:r>
              <a:rPr lang="en-GB" sz="2200" baseline="0" dirty="0"/>
              <a:t> existing and c</a:t>
            </a:r>
            <a:r>
              <a:rPr lang="en-GB" sz="2200" dirty="0"/>
              <a:t>ited datasets to analyse. These are changes</a:t>
            </a:r>
            <a:r>
              <a:rPr lang="en-GB" sz="2200" baseline="0" dirty="0"/>
              <a:t> in motion parameters across increases in BMI. </a:t>
            </a:r>
            <a:endParaRPr lang="en-GB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/>
              <a:t>Using published data however had challenges.</a:t>
            </a:r>
            <a:r>
              <a:rPr lang="en-GB" sz="1400" baseline="0" dirty="0"/>
              <a:t> The data used m</a:t>
            </a:r>
            <a:r>
              <a:rPr lang="en-GB" sz="1100" dirty="0"/>
              <a:t>ean values (with SD), was differently normalised, variations in age</a:t>
            </a:r>
            <a:r>
              <a:rPr lang="en-GB" sz="1100" baseline="0" dirty="0"/>
              <a:t> and </a:t>
            </a:r>
            <a:r>
              <a:rPr lang="en-GB" sz="1100" dirty="0"/>
              <a:t>gender</a:t>
            </a:r>
            <a:r>
              <a:rPr lang="en-GB" sz="1100" baseline="0" dirty="0"/>
              <a:t>, used different c</a:t>
            </a:r>
            <a:r>
              <a:rPr lang="en-GB" sz="1100" dirty="0"/>
              <a:t>apture methods and lacked upper body data.</a:t>
            </a:r>
            <a:endParaRPr lang="en-GB" sz="1100" b="1" i="1" dirty="0">
              <a:solidFill>
                <a:srgbClr val="C00000"/>
              </a:solidFill>
            </a:endParaRP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48683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Here you can see 2 gait parameters from the secondary research tested in the prototype animation tool</a:t>
            </a:r>
          </a:p>
          <a:p>
            <a:r>
              <a:rPr lang="en-GB" dirty="0"/>
              <a:t>DON’T PLAY</a:t>
            </a:r>
          </a:p>
          <a:p>
            <a:r>
              <a:rPr lang="en-GB" dirty="0"/>
              <a:t>Skip to 30sec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7D327-7100-4E7A-980B-BEA80948389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545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GB" dirty="0"/>
              <a:t>Redeveloping the tool took a more human approach as opposed to </a:t>
            </a:r>
            <a:r>
              <a:rPr lang="en-GB" dirty="0" err="1"/>
              <a:t>cartoonified</a:t>
            </a:r>
            <a:r>
              <a:rPr lang="en-GB" dirty="0"/>
              <a:t>,</a:t>
            </a:r>
          </a:p>
          <a:p>
            <a:r>
              <a:rPr lang="en-GB" dirty="0"/>
              <a:t>Whilst BMI was used as a morphology metric for medical studies, there are many critics of this so Body Fat % was used as it was independent of height.</a:t>
            </a:r>
          </a:p>
          <a:p>
            <a:r>
              <a:rPr lang="en-GB" dirty="0"/>
              <a:t>Unfortunately as far as the literature shows there isn’t really a linear or categorical way that people gain weight so this photographic reference was our closest solution for a overall morphology metric.</a:t>
            </a:r>
          </a:p>
          <a:p>
            <a:endParaRPr lang="en-GB" dirty="0"/>
          </a:p>
          <a:p>
            <a:r>
              <a:rPr lang="en-GB" dirty="0"/>
              <a:t>Skip to 1;44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2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2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2E6AE-2E4D-E28A-BB3C-F94CAD8BAE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3C0D86-834A-963B-4908-3901CE8E1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36613-4602-DD27-4B40-2B5131F0B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3C01E-894B-5047-A354-6AC74E971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DE4A1-A78C-F9F8-6334-4501DD9A3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52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E5DB6-7B09-5DB2-EEE8-DAF324B2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4E8447-2A39-8F3B-F0AA-6DEC75AC1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7A97F-A0FA-9D5A-14E9-B3058ABE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772CD-28AC-4ACE-9611-1C654F3A2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1575D-9C16-22B3-C327-70416DA03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53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4CE825-E489-F5DF-B478-531AC9ACA1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71B992-E444-BD05-472B-754DA425A6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FB3CD-0C93-1280-9C0C-A8B647E7E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B8DFCA-E62A-52D7-F083-5ADEAA31A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6F248-15D9-B495-DA00-D55F436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1455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600200"/>
            <a:ext cx="109728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59214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29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825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4524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514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9392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1464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691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4592A-1E3F-4C57-00D6-7DE7F8723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AD49F-7CDB-8E81-1CE6-D91F173CE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4C1C95-E939-5A9B-2396-C2BEF7C3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90798-1540-6F56-1C89-9E00462BB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E051F-90BD-2FCB-C445-7B07A9D8C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8494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9356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955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6185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196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600200"/>
            <a:ext cx="109728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38525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914400" y="3786737"/>
            <a:ext cx="10363200" cy="10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11123"/>
            <a:ext cx="10363200" cy="154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4163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600200"/>
            <a:ext cx="109728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89115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600200"/>
            <a:ext cx="53260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  <p:custDataLst>
              <p:tags r:id="rId3"/>
            </p:custDataLst>
          </p:nvPr>
        </p:nvSpPr>
        <p:spPr>
          <a:xfrm>
            <a:off x="6256364" y="1600200"/>
            <a:ext cx="53260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129045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484851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09600" y="5875078"/>
            <a:ext cx="109728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1pPr>
            <a:lvl2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2pPr>
            <a:lvl3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3pPr>
            <a:lvl4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4pPr>
            <a:lvl5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5pPr>
            <a:lvl6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6pPr>
            <a:lvl7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7pPr>
            <a:lvl8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8pPr>
            <a:lvl9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882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59BED-781E-ED95-8D5D-22F75B805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B5DA8-517C-1C58-E990-E59BA164D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675851-E147-E369-AD51-2EB378A47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3BB46D-A3DB-9A65-B05C-02F12CD54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32E440-7AD0-EB29-7834-36301004F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1742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7319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914400" y="3786737"/>
            <a:ext cx="10363200" cy="10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11123"/>
            <a:ext cx="10363200" cy="154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5589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600200"/>
            <a:ext cx="109728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07170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600200"/>
            <a:ext cx="53260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  <p:custDataLst>
              <p:tags r:id="rId3"/>
            </p:custDataLst>
          </p:nvPr>
        </p:nvSpPr>
        <p:spPr>
          <a:xfrm>
            <a:off x="6256364" y="1600200"/>
            <a:ext cx="53260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2689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65877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09600" y="5875078"/>
            <a:ext cx="109728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1pPr>
            <a:lvl2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2pPr>
            <a:lvl3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3pPr>
            <a:lvl4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4pPr>
            <a:lvl5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5pPr>
            <a:lvl6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6pPr>
            <a:lvl7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7pPr>
            <a:lvl8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8pPr>
            <a:lvl9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42600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349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1EB14-166A-4757-E5C9-05728CB55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A27E0-5CEF-2A54-7D32-840A8CB4C2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E612BA-382D-6790-2DC6-816E9CCA50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8783A-8B8B-C4D4-054E-4A8538CFC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96019D-1E05-9E21-A488-DB25461C3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E3A66D-A6A5-E99A-2828-B723B6BAE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53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D654F-84FC-492D-17BF-86E42795D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EB4C48-C580-3FE9-07D5-37C06939F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C4CD86-B1FA-AD93-AD21-8BC6E1583C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D0D917-F34E-5A8E-8A33-7C1B63E333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3CC3D7-5456-6047-6B5E-5D986D6A2D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836BD2-FE2E-7F93-40CA-9D36078C5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9486DE-5163-1794-52E0-BAAC62A92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42D983-BC5B-A42D-9E81-7A1BCFCE3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000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4BEBA-4645-55FB-41A5-BAAB515E1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D663F0-F7F1-152C-754D-79E0DC7ED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B150D1-E2A9-EC94-5D26-BD6C77D16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19CD62-8BDA-4876-C40C-A9F484397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634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8A1CBF-06F0-6A73-486A-97B9E4F70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4D2719-7712-80E6-0AC2-2455A8ABD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849392-E419-95D2-DF5E-97835F612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42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E0EE5-7C09-8088-B199-9B2DCB94E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2281B-0155-D50E-6522-CDB102CD5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1FD74C-77FD-4DB2-40AD-E330830611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00DF0F-AB9A-3B97-5F30-26287894A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C29C51-8014-BD4C-E525-11ABEE561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2F1385-0949-27C8-3E17-21F581459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783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6C5B1-18DB-8D90-2445-F10764AF7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271F69-4D2B-B4AD-F1ED-91575F3E85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31CB4-DAE9-0940-9C34-7B8CB03CC3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13917-CEEA-05C4-7785-6DE9B351B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2A726C-78F9-DB99-C6D9-F4A46BB10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3DC854-A9BE-E66C-01AF-71F5E19A9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2865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27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slideLayout" Target="../slideLayouts/slideLayout33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9" Type="http://schemas.openxmlformats.org/officeDocument/2006/relationships/tags" Target="../tags/tag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2DBC8D-7884-9E35-66D1-ED8688E29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B9F03-FAA9-6D03-D3E2-F1D1ED6C3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73424-D986-7D28-F0C0-0A507C35C5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DFEDB-AE4E-4CA0-B428-EF91484AFA30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98B0F9-A3DD-4B3F-2F25-D7A19B0A8C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11B2F-0656-1DBC-84F5-443FC31AED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65E82-71A9-4AE0-B64F-C11C11526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053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9271A-0442-48C2-A7B3-3A4D64639A62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05076-C73C-404F-92C2-F9D8C0BC7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97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30000">
              <a:srgbClr val="FFFFFF"/>
            </a:gs>
            <a:gs pos="100000">
              <a:srgbClr val="CCCCCC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09600" y="1600200"/>
            <a:ext cx="109728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34046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30000">
              <a:srgbClr val="FFFFFF"/>
            </a:gs>
            <a:gs pos="100000">
              <a:srgbClr val="CCCCCC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09600" y="1600200"/>
            <a:ext cx="109728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66489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23.jpe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2.xml"/><Relationship Id="rId4" Type="http://schemas.openxmlformats.org/officeDocument/2006/relationships/video" Target="https://www.youtube.com/embed/qYKudi-tTa0?feature=oembed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notesSlide" Target="../notesSlides/notesSlide11.xml"/><Relationship Id="rId21" Type="http://schemas.openxmlformats.org/officeDocument/2006/relationships/chart" Target="../charts/chart3.xml"/><Relationship Id="rId7" Type="http://schemas.openxmlformats.org/officeDocument/2006/relationships/image" Target="../media/image27.png"/><Relationship Id="rId12" Type="http://schemas.openxmlformats.org/officeDocument/2006/relationships/chart" Target="../charts/chart1.xml"/><Relationship Id="rId17" Type="http://schemas.openxmlformats.org/officeDocument/2006/relationships/image" Target="../media/image36.png"/><Relationship Id="rId2" Type="http://schemas.openxmlformats.org/officeDocument/2006/relationships/slideLayout" Target="../slideLayouts/slideLayout33.xml"/><Relationship Id="rId16" Type="http://schemas.openxmlformats.org/officeDocument/2006/relationships/image" Target="../media/image35.png"/><Relationship Id="rId20" Type="http://schemas.openxmlformats.org/officeDocument/2006/relationships/chart" Target="../charts/chart2.xml"/><Relationship Id="rId1" Type="http://schemas.openxmlformats.org/officeDocument/2006/relationships/tags" Target="../tags/tag4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4.png"/><Relationship Id="rId10" Type="http://schemas.openxmlformats.org/officeDocument/2006/relationships/image" Target="../media/image30.png"/><Relationship Id="rId19" Type="http://schemas.openxmlformats.org/officeDocument/2006/relationships/image" Target="../media/image38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39.jpe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40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video" Target="../media/media4.wmv"/><Relationship Id="rId7" Type="http://schemas.openxmlformats.org/officeDocument/2006/relationships/notesSlide" Target="../notesSlides/notesSlide16.xml"/><Relationship Id="rId2" Type="http://schemas.microsoft.com/office/2007/relationships/media" Target="../media/media4.wmv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43.jpeg"/><Relationship Id="rId5" Type="http://schemas.openxmlformats.org/officeDocument/2006/relationships/tags" Target="../tags/tag63.xml"/><Relationship Id="rId10" Type="http://schemas.openxmlformats.org/officeDocument/2006/relationships/hyperlink" Target="https://www.youtube.com/watch?v=R3zvJXDfM-I" TargetMode="External"/><Relationship Id="rId4" Type="http://schemas.openxmlformats.org/officeDocument/2006/relationships/tags" Target="../tags/tag62.xml"/><Relationship Id="rId9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4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notesSlide" Target="../notesSlides/notesSlide18.xml"/><Relationship Id="rId7" Type="http://schemas.openxmlformats.org/officeDocument/2006/relationships/chart" Target="../charts/chart7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5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jpeg"/><Relationship Id="rId12" Type="http://schemas.openxmlformats.org/officeDocument/2006/relationships/image" Target="../media/image11.gi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66.xml"/><Relationship Id="rId4" Type="http://schemas.openxmlformats.org/officeDocument/2006/relationships/chart" Target="../charts/chart9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1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mailto:S.Shewhorak@tees.ac.uk" TargetMode="Externa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nfoscience.epfl.ch/record/159013/files/CW2009.pdf?version=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https://www.youtube.com/embed/Zu8x42R4PCs?feature=oembed" TargetMode="External"/><Relationship Id="rId1" Type="http://schemas.openxmlformats.org/officeDocument/2006/relationships/tags" Target="../tags/tag30.xml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37.xml"/><Relationship Id="rId7" Type="http://schemas.openxmlformats.org/officeDocument/2006/relationships/image" Target="../media/image14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38.xml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39.xml"/><Relationship Id="rId7" Type="http://schemas.openxmlformats.org/officeDocument/2006/relationships/slideLayout" Target="../slideLayouts/slideLayout2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tags" Target="../tags/tag40.xml"/><Relationship Id="rId5" Type="http://schemas.openxmlformats.org/officeDocument/2006/relationships/video" Target="../media/media2.wmv"/><Relationship Id="rId10" Type="http://schemas.openxmlformats.org/officeDocument/2006/relationships/image" Target="../media/image18.png"/><Relationship Id="rId4" Type="http://schemas.microsoft.com/office/2007/relationships/media" Target="../media/media2.wmv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43.xml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22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32.xml"/><Relationship Id="rId11" Type="http://schemas.openxmlformats.org/officeDocument/2006/relationships/image" Target="../media/image21.jpeg"/><Relationship Id="rId5" Type="http://schemas.openxmlformats.org/officeDocument/2006/relationships/video" Target="../media/media3.avi"/><Relationship Id="rId10" Type="http://schemas.openxmlformats.org/officeDocument/2006/relationships/hyperlink" Target="http://www.builtlean.com/2012/09/24/body-fat-percentage-men-women/" TargetMode="External"/><Relationship Id="rId4" Type="http://schemas.microsoft.com/office/2007/relationships/media" Target="../media/media3.avi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20712" y="1671307"/>
            <a:ext cx="6375688" cy="4829257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25" name="Shape 25"/>
          <p:cNvSpPr txBox="1"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672500" y="0"/>
            <a:ext cx="8846999" cy="1415742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/>
            <a:r>
              <a:rPr lang="en-GB" sz="2800" b="1" dirty="0">
                <a:solidFill>
                  <a:srgbClr val="CC0000"/>
                </a:solidFill>
                <a:latin typeface="Trebuchet MS"/>
                <a:ea typeface="Trebuchet MS"/>
                <a:cs typeface="Trebuchet MS"/>
                <a:sym typeface="Trebuchet MS"/>
              </a:rPr>
              <a:t>A Data Driven Approach to Motion Diversification </a:t>
            </a:r>
          </a:p>
          <a:p>
            <a:pPr lvl="0"/>
            <a:r>
              <a:rPr lang="en-GB" sz="2800" b="1" dirty="0">
                <a:solidFill>
                  <a:srgbClr val="CC0000"/>
                </a:solidFill>
                <a:latin typeface="Trebuchet MS"/>
                <a:ea typeface="Trebuchet MS"/>
                <a:cs typeface="Trebuchet MS"/>
                <a:sym typeface="Trebuchet MS"/>
              </a:rPr>
              <a:t>in relation to Body Morphology</a:t>
            </a:r>
          </a:p>
          <a:p>
            <a:pPr lvl="0"/>
            <a:r>
              <a:rPr lang="en-GB" sz="2400" b="1" dirty="0">
                <a:solidFill>
                  <a:srgbClr val="CC0000"/>
                </a:solidFill>
                <a:latin typeface="Trebuchet MS"/>
                <a:ea typeface="Trebuchet MS"/>
                <a:cs typeface="Trebuchet MS"/>
                <a:sym typeface="Trebuchet MS"/>
              </a:rPr>
              <a:t>- </a:t>
            </a:r>
            <a:r>
              <a:rPr lang="en-GB" sz="2400" dirty="0">
                <a:solidFill>
                  <a:srgbClr val="CC0000"/>
                </a:solidFill>
                <a:latin typeface="Trebuchet MS"/>
                <a:ea typeface="Trebuchet MS"/>
                <a:cs typeface="Trebuchet MS"/>
                <a:sym typeface="Trebuchet MS"/>
              </a:rPr>
              <a:t>Dr Satish Shewhorak -</a:t>
            </a:r>
            <a:endParaRPr lang="en-US" sz="2400" dirty="0">
              <a:solidFill>
                <a:srgbClr val="CC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895600" y="6115744"/>
            <a:ext cx="6400800" cy="7696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 lang="en-GB" sz="2000" dirty="0">
              <a:solidFill>
                <a:srgbClr val="FFFFFF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E4B841E-0CC8-4A20-4CBF-0A3500243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9352" y="5449924"/>
            <a:ext cx="2101279" cy="10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692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81200" y="679005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CC0000"/>
                </a:solidFill>
              </a:rPr>
              <a:t>Perceptual Surveys</a:t>
            </a:r>
          </a:p>
        </p:txBody>
      </p:sp>
      <p:sp>
        <p:nvSpPr>
          <p:cNvPr id="4" name="Shape 3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962063" y="1600200"/>
            <a:ext cx="8229600" cy="117567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numCol="1" anchor="t" anchorCtr="0">
            <a:sp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495300" marR="0" lvl="0" indent="-45720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Created 2 video surveys to test what people </a:t>
            </a:r>
            <a:r>
              <a:rPr kumimoji="0" lang="en-GB" sz="2800" b="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perceived </a:t>
            </a: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was obese motion</a:t>
            </a:r>
          </a:p>
        </p:txBody>
      </p:sp>
      <p:pic>
        <p:nvPicPr>
          <p:cNvPr id="2" name="Online Media 1" title="19  TC fo">
            <a:hlinkClick r:id="" action="ppaction://media"/>
            <a:extLst>
              <a:ext uri="{FF2B5EF4-FFF2-40B4-BE49-F238E27FC236}">
                <a16:creationId xmlns:a16="http://schemas.microsoft.com/office/drawing/2014/main" id="{ACB00D0E-A920-E7C5-9EBA-21E30DDAE8AF}"/>
              </a:ext>
            </a:extLst>
          </p:cNvPr>
          <p:cNvPicPr>
            <a:picLocks noRot="1" noChangeAspect="1"/>
          </p:cNvPicPr>
          <p:nvPr>
            <a:videoFile r:link="rId4"/>
          </p:nvPr>
        </p:nvPicPr>
        <p:blipFill>
          <a:blip r:embed="rId7"/>
          <a:stretch>
            <a:fillRect/>
          </a:stretch>
        </p:blipFill>
        <p:spPr>
          <a:xfrm>
            <a:off x="2740060" y="2775876"/>
            <a:ext cx="6711879" cy="37922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90462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00FF9-67CD-B5D3-69A5-C6ACE1CD6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Video Surveys #1 </a:t>
            </a:r>
            <a:r>
              <a:rPr lang="en-US" sz="2400" i="1" dirty="0">
                <a:solidFill>
                  <a:srgbClr val="CC0000"/>
                </a:solidFill>
              </a:rPr>
              <a:t>(n=60)</a:t>
            </a:r>
            <a:r>
              <a:rPr lang="en-US" dirty="0">
                <a:solidFill>
                  <a:srgbClr val="CC0000"/>
                </a:solidFill>
              </a:rPr>
              <a:t>  #2 </a:t>
            </a:r>
            <a:r>
              <a:rPr lang="en-US" sz="2400" i="1" dirty="0">
                <a:solidFill>
                  <a:srgbClr val="CC0000"/>
                </a:solidFill>
              </a:rPr>
              <a:t>(n=67)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B7F4F3-17C0-C20E-D8CE-957F81CBC1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80196C-89A3-7DF2-C565-234F61930486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151713F-3AC7-EAF3-C59B-93AA0B625990}"/>
              </a:ext>
            </a:extLst>
          </p:cNvPr>
          <p:cNvGrpSpPr/>
          <p:nvPr/>
        </p:nvGrpSpPr>
        <p:grpSpPr>
          <a:xfrm>
            <a:off x="609600" y="1600200"/>
            <a:ext cx="9144000" cy="4623334"/>
            <a:chOff x="1524000" y="2238230"/>
            <a:chExt cx="9144000" cy="462333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5B1D9A-F463-CFDB-87CB-C26E2349AED6}"/>
                </a:ext>
              </a:extLst>
            </p:cNvPr>
            <p:cNvSpPr/>
            <p:nvPr/>
          </p:nvSpPr>
          <p:spPr>
            <a:xfrm>
              <a:off x="1524000" y="2238230"/>
              <a:ext cx="9144000" cy="46197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2826198-E19E-9BA4-4C32-F44CEEAFB1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9" r="12262" b="4715"/>
            <a:stretch/>
          </p:blipFill>
          <p:spPr>
            <a:xfrm>
              <a:off x="8010443" y="4005065"/>
              <a:ext cx="2377843" cy="138135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71852C6-8FAA-C77C-1F5C-162F41D884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7" r="12398" b="5177"/>
            <a:stretch/>
          </p:blipFill>
          <p:spPr>
            <a:xfrm>
              <a:off x="7910243" y="5386423"/>
              <a:ext cx="2527577" cy="138775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B205FD4-E3FE-1A27-D6F9-99E04A7237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47" t="898" r="11051" b="6551"/>
            <a:stretch/>
          </p:blipFill>
          <p:spPr>
            <a:xfrm>
              <a:off x="1668778" y="5301208"/>
              <a:ext cx="2529842" cy="1560356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35B487C-C84A-4835-B062-8B59AB57D1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11" r="10556" b="4831"/>
            <a:stretch/>
          </p:blipFill>
          <p:spPr>
            <a:xfrm>
              <a:off x="1668779" y="3975220"/>
              <a:ext cx="2529842" cy="1383384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65C723A-5175-2FF3-C225-4E28B7AE2A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3" r="11877" b="4431"/>
            <a:stretch/>
          </p:blipFill>
          <p:spPr>
            <a:xfrm>
              <a:off x="1631504" y="2307006"/>
              <a:ext cx="2567116" cy="154258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4721BBC-635C-4B65-5D9F-2C61292860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32" r="15163" b="6969"/>
            <a:stretch/>
          </p:blipFill>
          <p:spPr>
            <a:xfrm>
              <a:off x="7917118" y="2291310"/>
              <a:ext cx="2427354" cy="1764208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77C4558-A401-48E5-949D-C377F8503E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52" r="12122" b="8084"/>
            <a:stretch/>
          </p:blipFill>
          <p:spPr>
            <a:xfrm>
              <a:off x="4812632" y="5325028"/>
              <a:ext cx="2422358" cy="148834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1CF8486-B3A4-73AE-BF7F-59FF9A1CB4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6" r="13346" b="7230"/>
            <a:stretch/>
          </p:blipFill>
          <p:spPr>
            <a:xfrm>
              <a:off x="4812632" y="3792191"/>
              <a:ext cx="2422358" cy="1509017"/>
            </a:xfrm>
            <a:prstGeom prst="rect">
              <a:avLst/>
            </a:prstGeom>
          </p:spPr>
        </p:pic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3BCE9492-93B3-8888-A3F8-A92B369F644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51244164"/>
                </p:ext>
              </p:extLst>
            </p:nvPr>
          </p:nvGraphicFramePr>
          <p:xfrm>
            <a:off x="4812632" y="2238230"/>
            <a:ext cx="2743200" cy="16389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765B97B-C192-A53D-DA0D-DD6AEC412881}"/>
              </a:ext>
            </a:extLst>
          </p:cNvPr>
          <p:cNvGrpSpPr/>
          <p:nvPr/>
        </p:nvGrpSpPr>
        <p:grpSpPr>
          <a:xfrm>
            <a:off x="2438400" y="1869334"/>
            <a:ext cx="9197255" cy="4700348"/>
            <a:chOff x="1507257" y="2185036"/>
            <a:chExt cx="9197255" cy="470034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41F6D4B-E4DD-5C59-B569-294FB8B1696D}"/>
                </a:ext>
              </a:extLst>
            </p:cNvPr>
            <p:cNvSpPr/>
            <p:nvPr/>
          </p:nvSpPr>
          <p:spPr>
            <a:xfrm>
              <a:off x="1507258" y="2185036"/>
              <a:ext cx="9160743" cy="46729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pic>
          <p:nvPicPr>
            <p:cNvPr id="21" name="Picture 2" descr="C:\Users\asianastroboy\Dropbox\PHD\Testing and Evaluation\Survey 2 graphs\chart_1 (2).png">
              <a:extLst>
                <a:ext uri="{FF2B5EF4-FFF2-40B4-BE49-F238E27FC236}">
                  <a16:creationId xmlns:a16="http://schemas.microsoft.com/office/drawing/2014/main" id="{C24D1EEF-3C9E-72DD-C0FB-F2B9E05F7D5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89" r="13498" b="7390"/>
            <a:stretch/>
          </p:blipFill>
          <p:spPr bwMode="auto">
            <a:xfrm>
              <a:off x="7968209" y="2185036"/>
              <a:ext cx="2714625" cy="1676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3" descr="C:\Users\asianastroboy\Dropbox\PHD\Testing and Evaluation\Survey 2 graphs\chart_2 (2).png">
              <a:extLst>
                <a:ext uri="{FF2B5EF4-FFF2-40B4-BE49-F238E27FC236}">
                  <a16:creationId xmlns:a16="http://schemas.microsoft.com/office/drawing/2014/main" id="{6443AAD0-9990-AEB7-23A5-AA5E93E9CCF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88" r="15954" b="7806"/>
            <a:stretch/>
          </p:blipFill>
          <p:spPr bwMode="auto">
            <a:xfrm>
              <a:off x="8040217" y="3802446"/>
              <a:ext cx="2223455" cy="1642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4" descr="C:\Users\asianastroboy\Dropbox\PHD\Testing and Evaluation\Survey 2 graphs\chart_3 (1).png">
              <a:extLst>
                <a:ext uri="{FF2B5EF4-FFF2-40B4-BE49-F238E27FC236}">
                  <a16:creationId xmlns:a16="http://schemas.microsoft.com/office/drawing/2014/main" id="{14CD8395-415E-85E5-0F15-6B0A503416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43" r="13461" b="5498"/>
            <a:stretch/>
          </p:blipFill>
          <p:spPr bwMode="auto">
            <a:xfrm>
              <a:off x="1507257" y="3688896"/>
              <a:ext cx="2714625" cy="1611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6" descr="C:\Users\asianastroboy\Dropbox\PHD\Testing and Evaluation\Survey 2 graphs\chart_9 (1).png">
              <a:extLst>
                <a:ext uri="{FF2B5EF4-FFF2-40B4-BE49-F238E27FC236}">
                  <a16:creationId xmlns:a16="http://schemas.microsoft.com/office/drawing/2014/main" id="{5E99AEB6-CD3B-2340-366E-5A37C84DC55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18" r="12438" b="5755"/>
            <a:stretch/>
          </p:blipFill>
          <p:spPr bwMode="auto">
            <a:xfrm>
              <a:off x="8112224" y="5396548"/>
              <a:ext cx="2592288" cy="14888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asianastroboy\Dropbox\PHD\Testing and Evaluation\Survey 2 graphs\chart_10.png">
              <a:extLst>
                <a:ext uri="{FF2B5EF4-FFF2-40B4-BE49-F238E27FC236}">
                  <a16:creationId xmlns:a16="http://schemas.microsoft.com/office/drawing/2014/main" id="{86089030-F9C6-D157-8490-3CF7D408371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79" r="13264" b="3723"/>
            <a:stretch/>
          </p:blipFill>
          <p:spPr bwMode="auto">
            <a:xfrm>
              <a:off x="1507257" y="5353928"/>
              <a:ext cx="2438400" cy="1531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5" descr="C:\Users\asianastroboy\Dropbox\PHD\Testing and Evaluation\Survey 2 graphs\chart_6 (1).png">
              <a:extLst>
                <a:ext uri="{FF2B5EF4-FFF2-40B4-BE49-F238E27FC236}">
                  <a16:creationId xmlns:a16="http://schemas.microsoft.com/office/drawing/2014/main" id="{09D63767-08AC-9E2F-F5D8-8B26FB9BCEA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7" t="1" r="13075" b="3485"/>
            <a:stretch/>
          </p:blipFill>
          <p:spPr bwMode="auto">
            <a:xfrm>
              <a:off x="1524000" y="2193762"/>
              <a:ext cx="2493368" cy="1468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5F5C7C1-0D63-D118-EF3F-62CC2B09A6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1" r="13428" b="8952"/>
            <a:stretch/>
          </p:blipFill>
          <p:spPr>
            <a:xfrm>
              <a:off x="4780547" y="3893454"/>
              <a:ext cx="2576474" cy="1522853"/>
            </a:xfrm>
            <a:prstGeom prst="rect">
              <a:avLst/>
            </a:prstGeom>
          </p:spPr>
        </p:pic>
        <p:graphicFrame>
          <p:nvGraphicFramePr>
            <p:cNvPr id="28" name="Chart 27">
              <a:extLst>
                <a:ext uri="{FF2B5EF4-FFF2-40B4-BE49-F238E27FC236}">
                  <a16:creationId xmlns:a16="http://schemas.microsoft.com/office/drawing/2014/main" id="{2D11DEEB-9079-012C-EF29-211D55F70E0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63831382"/>
                </p:ext>
              </p:extLst>
            </p:nvPr>
          </p:nvGraphicFramePr>
          <p:xfrm>
            <a:off x="4780548" y="2238229"/>
            <a:ext cx="2627599" cy="1745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0"/>
            </a:graphicData>
          </a:graphic>
        </p:graphicFrame>
        <p:graphicFrame>
          <p:nvGraphicFramePr>
            <p:cNvPr id="29" name="Chart 28">
              <a:extLst>
                <a:ext uri="{FF2B5EF4-FFF2-40B4-BE49-F238E27FC236}">
                  <a16:creationId xmlns:a16="http://schemas.microsoft.com/office/drawing/2014/main" id="{B32BF777-D191-0CFD-AE18-9F9888A74C1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1503506"/>
                </p:ext>
              </p:extLst>
            </p:nvPr>
          </p:nvGraphicFramePr>
          <p:xfrm>
            <a:off x="4701540" y="5445224"/>
            <a:ext cx="2788920" cy="14401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1"/>
            </a:graphicData>
          </a:graphic>
        </p:graphicFrame>
      </p:grpSp>
    </p:spTree>
    <p:custDataLst>
      <p:tags r:id="rId1"/>
    </p:custDataLst>
    <p:extLst>
      <p:ext uri="{BB962C8B-B14F-4D97-AF65-F5344CB8AC3E}">
        <p14:creationId xmlns:p14="http://schemas.microsoft.com/office/powerpoint/2010/main" val="353304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81200" y="679005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r>
              <a:rPr lang="en-US" dirty="0">
                <a:solidFill>
                  <a:srgbClr val="CC0000"/>
                </a:solidFill>
              </a:rPr>
              <a:t>Results</a:t>
            </a:r>
          </a:p>
        </p:txBody>
      </p:sp>
      <p:sp>
        <p:nvSpPr>
          <p:cNvPr id="4" name="Shape 3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962063" y="1600200"/>
            <a:ext cx="8229600" cy="44215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numCol="1" anchor="t" anchorCtr="0">
            <a:sp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Motion parameters perceptual strengths in the following order of dominance: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Decreased Preferred Walking Speed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Increased Average Arm Abduction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Increased Walking Base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Decreased Arm Bob Magnitude 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800" i="1" dirty="0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Abduction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&amp; Adduction)</a:t>
            </a:r>
            <a:endParaRPr lang="en-GB" sz="2200" dirty="0">
              <a:solidFill>
                <a:srgbClr val="000000"/>
              </a:solidFill>
              <a:effectLst/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Decreased Arm Swing Magnitude </a:t>
            </a:r>
            <a:r>
              <a:rPr lang="en-GB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(Flexion &amp; Hyper Extension)</a:t>
            </a:r>
            <a:endParaRPr lang="en-GB" sz="2200" i="1" dirty="0">
              <a:solidFill>
                <a:srgbClr val="000000"/>
              </a:solidFill>
              <a:effectLst/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10313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81200" y="679005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-US" dirty="0">
                <a:solidFill>
                  <a:srgbClr val="CC0000"/>
                </a:solidFill>
              </a:rPr>
              <a:t>Appearance Capture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991544" y="1600201"/>
            <a:ext cx="6552728" cy="4185731"/>
          </a:xfrm>
          <a:prstGeom prst="rect">
            <a:avLst/>
          </a:prstGeom>
        </p:spPr>
        <p:txBody>
          <a:bodyPr wrap="square" lIns="91425" tIns="91425" rIns="91425" bIns="91425" anchor="t" anchorCtr="0">
            <a:spAutoFit/>
          </a:bodyPr>
          <a:lstStyle/>
          <a:p>
            <a:pPr lvl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2400" dirty="0"/>
              <a:t>10 appearances measurements taken with scales, height chart and tape measure </a:t>
            </a:r>
          </a:p>
          <a:p>
            <a:pPr lvl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n-US" sz="2400" dirty="0"/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GB" sz="2400" dirty="0"/>
              <a:t>Measurement techniques were instructed by ISAK trained Sports Science technicians in the School of Health</a:t>
            </a:r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n-US" sz="2400" dirty="0"/>
          </a:p>
          <a:p>
            <a:pPr lvl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2400" dirty="0"/>
              <a:t>Body Fat % measurement recorded using an </a:t>
            </a:r>
            <a:r>
              <a:rPr lang="en-US" sz="2400" dirty="0" err="1"/>
              <a:t>InBody</a:t>
            </a:r>
            <a:r>
              <a:rPr lang="en-US" sz="2400" dirty="0"/>
              <a:t> 720 bio-electrical impedance meter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20827"/>
              </p:ext>
            </p:extLst>
          </p:nvPr>
        </p:nvGraphicFramePr>
        <p:xfrm>
          <a:off x="9891627" y="1600201"/>
          <a:ext cx="1656184" cy="4749165"/>
        </p:xfrm>
        <a:graphic>
          <a:graphicData uri="http://schemas.openxmlformats.org/drawingml/2006/table">
            <a:tbl>
              <a:tblPr/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METRIC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Ref No.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Height (m)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BodyMass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(weight kg)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Age (years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Gender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BMI 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STRUCTURAL LENGTHS (m)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Foot to hip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CIRCUMFERENCE (m)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3561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Neck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Bicep/ arm girth relaxed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Waist/ Abdominal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Upper Body Total (m) =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Hip / Gluteal girth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Thigh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Calf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Lower Body Total (m) 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Circumference Total (m)</a:t>
                      </a:r>
                      <a:r>
                        <a:rPr lang="en-GB" sz="11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= 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Waist to Hip Ratio =</a:t>
                      </a:r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Body Fat % 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pic>
        <p:nvPicPr>
          <p:cNvPr id="7" name="Picture 6" descr="C:\Users\asianastroboy\Desktop\featured_inbody72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192" y="3901441"/>
            <a:ext cx="1491615" cy="24479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4113853"/>
      </p:ext>
    </p:extLst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81200" y="679005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CC0000"/>
                </a:solidFill>
              </a:rPr>
              <a:t>Data Capture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504823" y="1196753"/>
            <a:ext cx="8229600" cy="125415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indent="-419100" algn="just">
              <a:lnSpc>
                <a:spcPct val="115000"/>
              </a:lnSpc>
              <a:spcBef>
                <a:spcPts val="0"/>
              </a:spcBef>
            </a:pPr>
            <a:endParaRPr lang="en-US" dirty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23111" r="2499" b="12711"/>
          <a:stretch/>
        </p:blipFill>
        <p:spPr bwMode="auto">
          <a:xfrm>
            <a:off x="0" y="2182687"/>
            <a:ext cx="12192000" cy="4675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344050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81200" y="679005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CC0000"/>
                </a:solidFill>
              </a:rPr>
              <a:t>Range of Participants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504823" y="1196753"/>
            <a:ext cx="8229600" cy="125415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indent="-419100" algn="just">
              <a:lnSpc>
                <a:spcPct val="115000"/>
              </a:lnSpc>
              <a:spcBef>
                <a:spcPts val="0"/>
              </a:spcBef>
            </a:pPr>
            <a:endParaRPr lang="en-US" dirty="0"/>
          </a:p>
          <a:p>
            <a:endParaRPr lang="en-US" dirty="0"/>
          </a:p>
        </p:txBody>
      </p:sp>
      <p:sp>
        <p:nvSpPr>
          <p:cNvPr id="4" name="Shape 3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135560" y="1570760"/>
            <a:ext cx="8229600" cy="41841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numCol="1" anchor="t" anchorCtr="0">
            <a:sp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495300" marR="0" lvl="0" indent="-4572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Wide range of participants</a:t>
            </a:r>
          </a:p>
          <a:p>
            <a:pPr marL="895350" marR="0" lvl="1" indent="-4572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Weight:	</a:t>
            </a:r>
            <a:r>
              <a:rPr kumimoji="0" lang="en-GB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45kg – 115kg</a:t>
            </a:r>
          </a:p>
          <a:p>
            <a:pPr marL="895350" marR="0" lvl="1" indent="-4572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  <a:rtl val="0"/>
            </a:endParaRPr>
          </a:p>
          <a:p>
            <a:pPr marL="895350" marR="0" lvl="1" indent="-4572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Height:		</a:t>
            </a:r>
            <a:r>
              <a:rPr kumimoji="0" lang="en-GB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1.56m – 1.96m</a:t>
            </a:r>
          </a:p>
          <a:p>
            <a:pPr marL="895350" marR="0" lvl="1" indent="-4572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  <a:rtl val="0"/>
            </a:endParaRPr>
          </a:p>
          <a:p>
            <a:pPr marL="895350" marR="0" lvl="1" indent="-4572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WtHR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:		</a:t>
            </a:r>
            <a:r>
              <a:rPr kumimoji="0" lang="en-GB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0.76 – 1.06</a:t>
            </a:r>
          </a:p>
          <a:p>
            <a:pPr marL="895350" marR="0" lvl="1" indent="-4572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  <a:rtl val="0"/>
            </a:endParaRPr>
          </a:p>
          <a:p>
            <a:pPr marL="895350" marR="0" lvl="1" indent="-4572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B.M.I.:		</a:t>
            </a:r>
            <a:r>
              <a:rPr kumimoji="0" lang="en-GB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19 - 34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	</a:t>
            </a:r>
          </a:p>
          <a:p>
            <a:pPr marL="438150" marR="0" lvl="1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/>
              <a:buNone/>
              <a:tabLst/>
              <a:defRPr/>
            </a:pP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  <a:rtl val="0"/>
            </a:endParaRPr>
          </a:p>
          <a:p>
            <a:pPr marL="895350" marR="0" lvl="1" indent="-4572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B.F. %:		</a:t>
            </a:r>
            <a:r>
              <a:rPr kumimoji="0" lang="en-GB" sz="2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5.8% – 37.8%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135566" y="5734527"/>
          <a:ext cx="8229595" cy="235486"/>
        </p:xfrm>
        <a:graphic>
          <a:graphicData uri="http://schemas.openxmlformats.org/drawingml/2006/table">
            <a:tbl>
              <a:tblPr/>
              <a:tblGrid>
                <a:gridCol w="297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2354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2135566" y="4869160"/>
          <a:ext cx="8229595" cy="213360"/>
        </p:xfrm>
        <a:graphic>
          <a:graphicData uri="http://schemas.openxmlformats.org/drawingml/2006/table">
            <a:tbl>
              <a:tblPr/>
              <a:tblGrid>
                <a:gridCol w="297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5250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2114878" y="4110216"/>
          <a:ext cx="8229595" cy="182880"/>
        </p:xfrm>
        <a:graphic>
          <a:graphicData uri="http://schemas.openxmlformats.org/drawingml/2006/table">
            <a:tbl>
              <a:tblPr/>
              <a:tblGrid>
                <a:gridCol w="297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1735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114878" y="3361315"/>
          <a:ext cx="8229595" cy="192107"/>
        </p:xfrm>
        <a:graphic>
          <a:graphicData uri="http://schemas.openxmlformats.org/drawingml/2006/table">
            <a:tbl>
              <a:tblPr/>
              <a:tblGrid>
                <a:gridCol w="297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19210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E8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DC3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DC3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BA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BA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0B5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B3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B25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C7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D47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8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DD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DD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E07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E2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E6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C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C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D8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2135561" y="2564905"/>
          <a:ext cx="8229595" cy="192107"/>
        </p:xfrm>
        <a:graphic>
          <a:graphicData uri="http://schemas.openxmlformats.org/drawingml/2006/table">
            <a:tbl>
              <a:tblPr/>
              <a:tblGrid>
                <a:gridCol w="297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9660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19210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0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E4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E3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D77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7D06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7D06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C6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2C05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BD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B25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B85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C05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C4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D6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A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DD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E6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2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8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13292599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8" y="2721202"/>
            <a:ext cx="3963935" cy="4136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Nexus MP screencap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9"/>
          <a:srcRect l="12465" r="12182"/>
          <a:stretch/>
        </p:blipFill>
        <p:spPr>
          <a:xfrm>
            <a:off x="6650287" y="2721200"/>
            <a:ext cx="5541714" cy="4136800"/>
          </a:xfrm>
          <a:prstGeom prst="rect">
            <a:avLst/>
          </a:prstGeom>
        </p:spPr>
      </p:pic>
      <p:sp>
        <p:nvSpPr>
          <p:cNvPr id="42" name="Shape 42"/>
          <p:cNvSpPr txBox="1"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981200" y="734404"/>
            <a:ext cx="8229600" cy="683234"/>
          </a:xfrm>
          <a:prstGeom prst="rect">
            <a:avLst/>
          </a:prstGeom>
        </p:spPr>
        <p:txBody>
          <a:bodyPr vert="horz" lIns="91425" tIns="91425" rIns="91425" bIns="91425" rtlCol="0" anchor="b" anchorCtr="0">
            <a:spAutoFit/>
          </a:bodyPr>
          <a:lstStyle/>
          <a:p>
            <a:pPr lvl="0" rtl="0">
              <a:buNone/>
            </a:pPr>
            <a:r>
              <a:rPr lang="en-US" dirty="0">
                <a:solidFill>
                  <a:srgbClr val="CC0000"/>
                </a:solidFill>
              </a:rPr>
              <a:t>Motion Capture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1981200" y="1600200"/>
            <a:ext cx="8229600" cy="517034"/>
          </a:xfrm>
          <a:prstGeom prst="rect">
            <a:avLst/>
          </a:prstGeom>
        </p:spPr>
        <p:txBody>
          <a:bodyPr vert="horz" lIns="91425" tIns="91425" rIns="91425" bIns="91425" rtlCol="0" anchor="t" anchorCtr="0">
            <a:spAutoFit/>
          </a:bodyPr>
          <a:lstStyle/>
          <a:p>
            <a:pPr lvl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2400" dirty="0"/>
              <a:t>Capture appearance and gait</a:t>
            </a:r>
          </a:p>
        </p:txBody>
      </p:sp>
      <p:pic>
        <p:nvPicPr>
          <p:cNvPr id="6" name="Picture 3" descr="C:\Users\asianastroboy\Desktop\MLtpose cens.jp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372" y="2721201"/>
            <a:ext cx="3880915" cy="413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7847180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8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Motion capture editing</a:t>
            </a:r>
            <a:endParaRPr lang="en-GB" dirty="0"/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C763FAEF-1DAA-A785-8C01-8ADE66C2BA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273" y="1653818"/>
            <a:ext cx="10119453" cy="492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5572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Motion capture analysis</a:t>
            </a:r>
            <a:endParaRPr lang="en-GB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6288473"/>
              </p:ext>
            </p:extLst>
          </p:nvPr>
        </p:nvGraphicFramePr>
        <p:xfrm>
          <a:off x="1807576" y="1674730"/>
          <a:ext cx="3604855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9466359"/>
              </p:ext>
            </p:extLst>
          </p:nvPr>
        </p:nvGraphicFramePr>
        <p:xfrm>
          <a:off x="1807576" y="3765872"/>
          <a:ext cx="3604855" cy="1969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4089064"/>
              </p:ext>
            </p:extLst>
          </p:nvPr>
        </p:nvGraphicFramePr>
        <p:xfrm>
          <a:off x="6779570" y="730408"/>
          <a:ext cx="3599773" cy="1916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2861442"/>
              </p:ext>
            </p:extLst>
          </p:nvPr>
        </p:nvGraphicFramePr>
        <p:xfrm>
          <a:off x="6777029" y="2736075"/>
          <a:ext cx="3604855" cy="1952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6320037"/>
              </p:ext>
            </p:extLst>
          </p:nvPr>
        </p:nvGraphicFramePr>
        <p:xfrm>
          <a:off x="6779570" y="4750378"/>
          <a:ext cx="3604855" cy="194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613063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kern="0" dirty="0">
                <a:solidFill>
                  <a:srgbClr val="CC0000"/>
                </a:solidFill>
                <a:latin typeface="Arial"/>
                <a:cs typeface="Arial"/>
                <a:sym typeface="Arial"/>
                <a:rtl val="0"/>
              </a:rPr>
              <a:t>Video 1</a:t>
            </a:r>
            <a:endParaRPr lang="en-GB" dirty="0"/>
          </a:p>
        </p:txBody>
      </p:sp>
      <p:pic>
        <p:nvPicPr>
          <p:cNvPr id="6" name="video1-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31245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.ytimg.com/vi/dw0BdmlYXo0/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3011">
            <a:off x="0" y="1"/>
            <a:ext cx="4504765" cy="253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.ytimg.com/vi/gVyxhwJxhvk/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330">
            <a:off x="3452345" y="1100650"/>
            <a:ext cx="5102225" cy="2874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50.tinypic.com/27zmem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0473">
            <a:off x="7382435" y="3538275"/>
            <a:ext cx="4624480" cy="3468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forums.unrealengine.com/attachment.php?attachmentid=49831&amp;d=143793304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1039">
            <a:off x="-184431" y="4152238"/>
            <a:ext cx="5074483" cy="2854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s-media-cache-ak0.pinimg.com/originals/b7/b0/8e/b7b08e1256d7f613dd885e441cc9dc1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5600">
            <a:off x="6728732" y="-345372"/>
            <a:ext cx="5931886" cy="3228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.imgur.com/dc1XTm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0952">
            <a:off x="2677979" y="-945554"/>
            <a:ext cx="6650954" cy="3741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.imgur.com/kiaagmd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0" r="24037"/>
          <a:stretch/>
        </p:blipFill>
        <p:spPr bwMode="auto">
          <a:xfrm>
            <a:off x="4558708" y="4024547"/>
            <a:ext cx="4017218" cy="4247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i.ytimg.com/vi/Y0r7D0TwiwY/hqdefault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" t="12647" r="2099" b="12571"/>
          <a:stretch/>
        </p:blipFill>
        <p:spPr bwMode="auto">
          <a:xfrm rot="206270">
            <a:off x="407730" y="2402798"/>
            <a:ext cx="4432852" cy="2564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i.imgur.com/K4N0LO0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988" y="-319604"/>
            <a:ext cx="12361987" cy="772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279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Final Results</a:t>
            </a:r>
            <a:endParaRPr lang="en-GB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1524000" y="1557174"/>
          <a:ext cx="9144000" cy="5300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16955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My Contribution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400" dirty="0"/>
              <a:t>Assessment of </a:t>
            </a:r>
            <a:r>
              <a:rPr lang="en-GB" sz="2400" b="1" i="1" dirty="0"/>
              <a:t>perceived</a:t>
            </a:r>
            <a:r>
              <a:rPr lang="en-GB" sz="2400" b="1" dirty="0"/>
              <a:t> changes in gait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400" dirty="0"/>
              <a:t>A framework of </a:t>
            </a:r>
            <a:r>
              <a:rPr lang="en-GB" sz="2400" b="1" i="1" dirty="0"/>
              <a:t>actual</a:t>
            </a:r>
            <a:r>
              <a:rPr lang="en-GB" sz="2400" dirty="0"/>
              <a:t> </a:t>
            </a:r>
            <a:r>
              <a:rPr lang="en-GB" sz="2400" b="1" dirty="0"/>
              <a:t>correlations between body morphology and gait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400" dirty="0"/>
              <a:t>Including previously </a:t>
            </a:r>
            <a:r>
              <a:rPr lang="en-GB" sz="2400" b="1" dirty="0"/>
              <a:t>undocumented changes in Upper Body gait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Arm abduction / swing magnitude, Torso &amp; Pelvic rotation, Preferred walking speed</a:t>
            </a:r>
            <a:endParaRPr lang="en-GB" dirty="0"/>
          </a:p>
          <a:p>
            <a:pPr lvl="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400" dirty="0"/>
              <a:t> </a:t>
            </a:r>
            <a:r>
              <a:rPr lang="en-GB" sz="2400" b="1" dirty="0"/>
              <a:t>Morphology to Locomotion Framework </a:t>
            </a:r>
            <a:r>
              <a:rPr lang="en-GB" sz="2400" dirty="0"/>
              <a:t>that can believably modify appearance and motion </a:t>
            </a:r>
            <a:r>
              <a:rPr lang="en-GB" sz="2400" i="1" dirty="0"/>
              <a:t>together </a:t>
            </a:r>
            <a:r>
              <a:rPr lang="en-GB" sz="2400" dirty="0"/>
              <a:t>in a believable and data driven way.</a:t>
            </a:r>
            <a:endParaRPr lang="en-GB" sz="2400" i="1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F863619-D0FA-7326-B928-74C2FBDE43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2683374"/>
              </p:ext>
            </p:extLst>
          </p:nvPr>
        </p:nvGraphicFramePr>
        <p:xfrm>
          <a:off x="3049979" y="4304804"/>
          <a:ext cx="6092042" cy="2553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0413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130157" y="679005"/>
            <a:ext cx="9080643" cy="738633"/>
          </a:xfrm>
          <a:prstGeom prst="rect">
            <a:avLst/>
          </a:prstGeom>
        </p:spPr>
        <p:txBody>
          <a:bodyPr wrap="square" lIns="91425" tIns="91425" rIns="91425" bIns="91425" anchor="b" anchorCtr="0">
            <a:spAutoFit/>
          </a:bodyPr>
          <a:lstStyle/>
          <a:p>
            <a:r>
              <a:rPr lang="en-US" dirty="0">
                <a:solidFill>
                  <a:srgbClr val="CC0000"/>
                </a:solidFill>
              </a:rPr>
              <a:t>Morphology to Locomotion Framework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5F457B6-5711-5CDF-0975-A0D1507710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309874"/>
              </p:ext>
            </p:extLst>
          </p:nvPr>
        </p:nvGraphicFramePr>
        <p:xfrm>
          <a:off x="762000" y="1805049"/>
          <a:ext cx="10668000" cy="4643252"/>
        </p:xfrm>
        <a:graphic>
          <a:graphicData uri="http://schemas.openxmlformats.org/drawingml/2006/table">
            <a:tbl>
              <a:tblPr firstRow="1" firstCol="1" bandRow="1"/>
              <a:tblGrid>
                <a:gridCol w="609237">
                  <a:extLst>
                    <a:ext uri="{9D8B030D-6E8A-4147-A177-3AD203B41FA5}">
                      <a16:colId xmlns:a16="http://schemas.microsoft.com/office/drawing/2014/main" val="1525758400"/>
                    </a:ext>
                  </a:extLst>
                </a:gridCol>
                <a:gridCol w="1703961">
                  <a:extLst>
                    <a:ext uri="{9D8B030D-6E8A-4147-A177-3AD203B41FA5}">
                      <a16:colId xmlns:a16="http://schemas.microsoft.com/office/drawing/2014/main" val="687981246"/>
                    </a:ext>
                  </a:extLst>
                </a:gridCol>
                <a:gridCol w="647315">
                  <a:extLst>
                    <a:ext uri="{9D8B030D-6E8A-4147-A177-3AD203B41FA5}">
                      <a16:colId xmlns:a16="http://schemas.microsoft.com/office/drawing/2014/main" val="3288117743"/>
                    </a:ext>
                  </a:extLst>
                </a:gridCol>
                <a:gridCol w="1789635">
                  <a:extLst>
                    <a:ext uri="{9D8B030D-6E8A-4147-A177-3AD203B41FA5}">
                      <a16:colId xmlns:a16="http://schemas.microsoft.com/office/drawing/2014/main" val="1628056424"/>
                    </a:ext>
                  </a:extLst>
                </a:gridCol>
                <a:gridCol w="4597838">
                  <a:extLst>
                    <a:ext uri="{9D8B030D-6E8A-4147-A177-3AD203B41FA5}">
                      <a16:colId xmlns:a16="http://schemas.microsoft.com/office/drawing/2014/main" val="1377522343"/>
                    </a:ext>
                  </a:extLst>
                </a:gridCol>
                <a:gridCol w="1320014">
                  <a:extLst>
                    <a:ext uri="{9D8B030D-6E8A-4147-A177-3AD203B41FA5}">
                      <a16:colId xmlns:a16="http://schemas.microsoft.com/office/drawing/2014/main" val="1037051218"/>
                    </a:ext>
                  </a:extLst>
                </a:gridCol>
              </a:tblGrid>
              <a:tr h="7923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Perceptual Order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Gait Parameter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Perceived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Formula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Correlation &amp; Effect Size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549344"/>
                  </a:ext>
                </a:extLst>
              </a:tr>
              <a:tr h="7923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Preferred Walking Speed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decrease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increase over Height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Avg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Pref Walking Speed = -1.07+(1.3* Height </a:t>
                      </a:r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(m)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GB" sz="1200" b="0" i="1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 0.149 (small)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089634"/>
                  </a:ext>
                </a:extLst>
              </a:tr>
              <a:tr h="7923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 Arm Abduction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increase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increase over Chest Circumference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Avg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Arm Abduction Position° = -31.42+(39.97 * Chest </a:t>
                      </a:r>
                      <a:r>
                        <a:rPr lang="en-GB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Circ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’ </a:t>
                      </a:r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(m)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GB" sz="1200" b="0" i="1" u="none" strike="noStrike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 0.486 (large)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374415"/>
                  </a:ext>
                </a:extLst>
              </a:tr>
              <a:tr h="7554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Walking Base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increase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increase over </a:t>
                      </a:r>
                      <a:r>
                        <a:rPr lang="en-GB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WtHR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Walking Base (cm) = (268.26* Waist to Hip Ratio)-167.59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GB" sz="1200" b="0" i="1" u="none" strike="noStrike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 0.24 (medium)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2344011"/>
                  </a:ext>
                </a:extLst>
              </a:tr>
              <a:tr h="7923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Arm Bob Magnitude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decrease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slight increase over Height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Arm Bob Magnitude = -13.19+(12.04 * Height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(m)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GB" sz="1200" b="0" i="1" u="none" strike="noStrike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 0.082 (small)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017463"/>
                  </a:ext>
                </a:extLst>
              </a:tr>
              <a:tr h="7185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Arm Swing Magnitude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decrease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increase over BF%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Arm Swing Magnitude = 18.76+ (0.29 * Body Fat Percentage)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CD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GB" sz="1200" b="0" i="1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 0.089 (small)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33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28163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6401910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56F52-6A5E-A97A-7497-B44E45A0F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Thanks for listening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884AED-87FA-BC44-F7D7-B57890DC1C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/>
              <a:t>Dr. Satish Shewhorak</a:t>
            </a:r>
          </a:p>
          <a:p>
            <a:pPr marL="0" indent="0" algn="ctr">
              <a:buNone/>
            </a:pPr>
            <a:r>
              <a:rPr lang="en-GB" dirty="0">
                <a:hlinkClick r:id="rId2"/>
              </a:rPr>
              <a:t>S.Shewhorak@tees.ac.uk</a:t>
            </a:r>
            <a:endParaRPr lang="en-GB" dirty="0"/>
          </a:p>
          <a:p>
            <a:pPr marL="0" indent="0" algn="ctr">
              <a:buNone/>
            </a:pPr>
            <a:r>
              <a:rPr lang="en-GB" dirty="0"/>
              <a:t>@asianastroboy</a:t>
            </a:r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Feel free </a:t>
            </a:r>
            <a:r>
              <a:rPr lang="en-GB"/>
              <a:t>to attend: </a:t>
            </a:r>
            <a:endParaRPr lang="en-GB" dirty="0"/>
          </a:p>
          <a:p>
            <a:pPr marL="0" indent="0" algn="ctr">
              <a:buNone/>
            </a:pPr>
            <a:r>
              <a:rPr lang="en-GB" b="1" dirty="0"/>
              <a:t>Diversity &amp; Representation in Animation &amp; Games</a:t>
            </a:r>
          </a:p>
          <a:p>
            <a:pPr marL="0" indent="0" algn="ctr">
              <a:buNone/>
            </a:pPr>
            <a:r>
              <a:rPr lang="en-GB" dirty="0"/>
              <a:t>Wed 29</a:t>
            </a:r>
            <a:r>
              <a:rPr lang="en-GB" baseline="30000" dirty="0"/>
              <a:t>th</a:t>
            </a:r>
            <a:r>
              <a:rPr lang="en-GB" dirty="0"/>
              <a:t> June, 1.30pm</a:t>
            </a:r>
          </a:p>
          <a:p>
            <a:pPr marL="0" indent="0" algn="ctr">
              <a:buNone/>
            </a:pPr>
            <a:r>
              <a:rPr lang="en-GB" dirty="0"/>
              <a:t>The Curve (TG.02)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DBF048-9FFD-2763-BF6E-1F7E239D5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461" y="719191"/>
            <a:ext cx="4310312" cy="431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Research Problem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2400" dirty="0"/>
          </a:p>
          <a:p>
            <a:pPr marL="0" indent="0" algn="ctr">
              <a:buNone/>
            </a:pPr>
            <a:endParaRPr lang="en-GB" sz="2400" i="1" dirty="0"/>
          </a:p>
          <a:p>
            <a:pPr marL="0" indent="0" algn="ctr">
              <a:buNone/>
            </a:pPr>
            <a:endParaRPr lang="en-GB" sz="2400" i="1" dirty="0"/>
          </a:p>
          <a:p>
            <a:pPr marL="0" indent="0" algn="ctr">
              <a:buNone/>
            </a:pPr>
            <a:endParaRPr lang="en-GB" sz="2400" i="1" dirty="0"/>
          </a:p>
          <a:p>
            <a:pPr marL="0" indent="0" algn="ctr">
              <a:buNone/>
            </a:pPr>
            <a:endParaRPr lang="en-GB" sz="2400" i="1" dirty="0"/>
          </a:p>
          <a:p>
            <a:pPr marL="0" indent="0" algn="ctr">
              <a:buNone/>
            </a:pPr>
            <a:r>
              <a:rPr lang="en-GB" sz="2400" i="1" dirty="0"/>
              <a:t>'Future challenges in Animation Variety [include] the adaptation of animation clips to the various morphologies. This means for example the adaptation of walking to tall people, to fat people.'</a:t>
            </a:r>
            <a:endParaRPr lang="en-GB" sz="2400" dirty="0"/>
          </a:p>
          <a:p>
            <a:pPr marL="0" indent="0" algn="ctr">
              <a:buNone/>
            </a:pPr>
            <a:r>
              <a:rPr lang="en-GB" sz="2400" u="sng" dirty="0">
                <a:hlinkClick r:id="rId3"/>
              </a:rPr>
              <a:t>(Thalmann et al. [2009])</a:t>
            </a:r>
            <a:endParaRPr lang="en-GB" sz="2400" dirty="0"/>
          </a:p>
        </p:txBody>
      </p:sp>
      <p:pic>
        <p:nvPicPr>
          <p:cNvPr id="4" name="Picture 3" descr="https://lh3.googleusercontent.com/rScx0JksbfQcyUxig9zlbt8m6gUpqsGsriooBOsN312RLxgsXW6f169zxXd4Gad1UbE6n2dAfQBXLgNoLBZYWqRBaIoNi4chSSznVe86-eaDG2DDeUU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093" y="1600200"/>
            <a:ext cx="1313815" cy="2028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59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Online Media 4" title="Uncharted 2: Among Fatties: Bonus Mode">
            <a:hlinkClick r:id="" action="ppaction://media"/>
            <a:extLst>
              <a:ext uri="{FF2B5EF4-FFF2-40B4-BE49-F238E27FC236}">
                <a16:creationId xmlns:a16="http://schemas.microsoft.com/office/drawing/2014/main" id="{66610E85-83C4-20BD-406B-717A09A15C48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536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81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-US" dirty="0">
                <a:solidFill>
                  <a:srgbClr val="CC0000"/>
                </a:solidFill>
              </a:rPr>
              <a:t>Aims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981200" y="1600201"/>
            <a:ext cx="8229600" cy="3236753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en-GB" sz="2400" dirty="0"/>
              <a:t>So the objective was to efficiently retarget a lean walk cycle based on changes in gait parameters over increases in body morphology.</a:t>
            </a:r>
          </a:p>
          <a:p>
            <a:pPr lvl="1"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Perceived and actual changes</a:t>
            </a:r>
          </a:p>
          <a:p>
            <a:pPr lvl="1">
              <a:buClr>
                <a:schemeClr val="accent6"/>
              </a:buClr>
              <a:buFont typeface="Wingdings" panose="05000000000000000000" pitchFamily="2" charset="2"/>
              <a:buChar char="§"/>
            </a:pPr>
            <a:endParaRPr lang="en-GB" sz="1800" dirty="0"/>
          </a:p>
          <a:p>
            <a:pPr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en-GB" sz="2400" dirty="0"/>
              <a:t>With the aim of saving time for animators to generate a variety of characters that walked the way they appeared.</a:t>
            </a:r>
          </a:p>
          <a:p>
            <a:pPr lvl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406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E0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4201" y="1520029"/>
            <a:ext cx="3674076" cy="121380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CC0000"/>
                </a:solidFill>
              </a:rPr>
              <a:t>Methodology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1981201" y="325120"/>
            <a:ext cx="5565775" cy="6207760"/>
            <a:chOff x="0" y="0"/>
            <a:chExt cx="5565775" cy="6207760"/>
          </a:xfrm>
        </p:grpSpPr>
        <p:grpSp>
          <p:nvGrpSpPr>
            <p:cNvPr id="4" name="Group 3"/>
            <p:cNvGrpSpPr/>
            <p:nvPr/>
          </p:nvGrpSpPr>
          <p:grpSpPr>
            <a:xfrm>
              <a:off x="289560" y="0"/>
              <a:ext cx="2400300" cy="1152525"/>
              <a:chOff x="0" y="0"/>
              <a:chExt cx="2400300" cy="1152525"/>
            </a:xfrm>
          </p:grpSpPr>
          <p:sp>
            <p:nvSpPr>
              <p:cNvPr id="24" name="Text Box 7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400300" cy="333375"/>
              </a:xfrm>
              <a:prstGeom prst="rect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GB" sz="1100" dirty="0">
                    <a:solidFill>
                      <a:srgbClr val="000000"/>
                    </a:solidFill>
                    <a:latin typeface="Calibri" panose="020F050202020403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Motion capture a base lean subject</a:t>
                </a:r>
              </a:p>
            </p:txBody>
          </p:sp>
          <p:sp>
            <p:nvSpPr>
              <p:cNvPr id="25" name="Text Box 72"/>
              <p:cNvSpPr txBox="1">
                <a:spLocks noChangeArrowheads="1"/>
              </p:cNvSpPr>
              <p:nvPr/>
            </p:nvSpPr>
            <p:spPr bwMode="auto">
              <a:xfrm>
                <a:off x="0" y="457200"/>
                <a:ext cx="2400300" cy="457200"/>
              </a:xfrm>
              <a:prstGeom prst="rect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GB" sz="1100" dirty="0">
                    <a:solidFill>
                      <a:srgbClr val="000000"/>
                    </a:solidFill>
                    <a:latin typeface="Calibri" panose="020F050202020403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Use scripted modifier to exaggerate 5 motion parameters at 5 strengths</a:t>
                </a:r>
              </a:p>
            </p:txBody>
          </p:sp>
          <p:cxnSp>
            <p:nvCxnSpPr>
              <p:cNvPr id="26" name="Straight Arrow Connector 25"/>
              <p:cNvCxnSpPr>
                <a:cxnSpLocks noChangeShapeType="1"/>
              </p:cNvCxnSpPr>
              <p:nvPr/>
            </p:nvCxnSpPr>
            <p:spPr bwMode="auto">
              <a:xfrm>
                <a:off x="1219200" y="335280"/>
                <a:ext cx="0" cy="123825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lc="http://schemas.openxmlformats.org/drawingml/2006/lockedCanvas" xmlns:cx="http://schemas.microsoft.com/office/drawing/2014/chartex" xmlns:cx1="http://schemas.microsoft.com/office/drawing/2015/9/8/chartex" xmlns:w16se="http://schemas.microsoft.com/office/word/2015/wordml/symex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    <a:noFill/>
                  </a14:hiddenFill>
                </a:ext>
              </a:extLst>
            </p:spPr>
          </p:cxnSp>
          <p:cxnSp>
            <p:nvCxnSpPr>
              <p:cNvPr id="27" name="Straight Arrow Connector 26"/>
              <p:cNvCxnSpPr>
                <a:cxnSpLocks noChangeShapeType="1"/>
              </p:cNvCxnSpPr>
              <p:nvPr/>
            </p:nvCxnSpPr>
            <p:spPr bwMode="auto">
              <a:xfrm>
                <a:off x="1219200" y="914400"/>
                <a:ext cx="0" cy="238125"/>
              </a:xfrm>
              <a:prstGeom prst="straightConnector1">
                <a:avLst/>
              </a:prstGeom>
              <a:noFill/>
              <a:ln w="38100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lc="http://schemas.openxmlformats.org/drawingml/2006/lockedCanvas" xmlns:cx="http://schemas.microsoft.com/office/drawing/2014/chartex" xmlns:cx1="http://schemas.microsoft.com/office/drawing/2015/9/8/chartex" xmlns:w16se="http://schemas.microsoft.com/office/word/2015/wordml/symex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    <a:noFill/>
                  </a14:hiddenFill>
                </a:ext>
              </a:extLst>
            </p:spPr>
          </p:cxnSp>
        </p:grpSp>
        <p:grpSp>
          <p:nvGrpSpPr>
            <p:cNvPr id="5" name="Group 4"/>
            <p:cNvGrpSpPr/>
            <p:nvPr/>
          </p:nvGrpSpPr>
          <p:grpSpPr>
            <a:xfrm>
              <a:off x="0" y="1163320"/>
              <a:ext cx="2973070" cy="2816225"/>
              <a:chOff x="0" y="0"/>
              <a:chExt cx="2973070" cy="2816225"/>
            </a:xfrm>
          </p:grpSpPr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73070" cy="2816225"/>
              </a:xfrm>
              <a:prstGeom prst="rect">
                <a:avLst/>
              </a:prstGeom>
              <a:noFill/>
              <a:ln w="25400">
                <a:solidFill>
                  <a:schemeClr val="dk1">
                    <a:lumMod val="100000"/>
                    <a:lumOff val="0"/>
                  </a:schemeClr>
                </a:solidFill>
                <a:prstDash val="lgDash"/>
                <a:miter lim="800000"/>
                <a:headEnd/>
                <a:tailEnd/>
              </a:ln>
              <a:extLst>
                <a:ext uri="{909E8E84-426E-40dd-AFC4-6F175D3DCCD1}">
                  <a14:hiddenFill xmlns:lc="http://schemas.openxmlformats.org/drawingml/2006/lockedCanvas" xmlns:cx="http://schemas.microsoft.com/office/drawing/2014/chartex" xmlns:cx1="http://schemas.microsoft.com/office/drawing/2015/9/8/chartex" xmlns:w16se="http://schemas.microsoft.com/office/word/2015/wordml/symex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en-GB"/>
              </a:p>
            </p:txBody>
          </p:sp>
          <p:grpSp>
            <p:nvGrpSpPr>
              <p:cNvPr id="16" name="Group 15"/>
              <p:cNvGrpSpPr>
                <a:grpSpLocks/>
              </p:cNvGrpSpPr>
              <p:nvPr/>
            </p:nvGrpSpPr>
            <p:grpSpPr bwMode="auto">
              <a:xfrm>
                <a:off x="289560" y="71120"/>
                <a:ext cx="2400300" cy="2640330"/>
                <a:chOff x="2347" y="4565"/>
                <a:chExt cx="3780" cy="4158"/>
              </a:xfrm>
            </p:grpSpPr>
            <p:sp>
              <p:nvSpPr>
                <p:cNvPr id="17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2347" y="4565"/>
                  <a:ext cx="3780" cy="1037"/>
                </a:xfrm>
                <a:prstGeom prst="rect">
                  <a:avLst/>
                </a:prstGeom>
                <a:solidFill>
                  <a:schemeClr val="lt1">
                    <a:lumMod val="100000"/>
                    <a:lumOff val="0"/>
                  </a:schemeClr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marL="228600" algn="ctr">
                    <a:lnSpc>
                      <a:spcPct val="115000"/>
                    </a:lnSpc>
                  </a:pPr>
                  <a:r>
                    <a:rPr lang="en-GB" sz="1100" b="1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STAGE A</a:t>
                  </a:r>
                  <a:b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Deploy video survey 1 isolating motion to </a:t>
                  </a:r>
                  <a:r>
                    <a:rPr lang="en-GB" sz="1100" b="1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Point-Light Displays</a:t>
                  </a:r>
                  <a:endParaRPr lang="en-GB" sz="1100">
                    <a:solidFill>
                      <a:srgbClr val="000000"/>
                    </a:solidFill>
                    <a:latin typeface="Calibri" panose="020F050202020403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2347" y="5822"/>
                  <a:ext cx="3780" cy="720"/>
                </a:xfrm>
                <a:prstGeom prst="rect">
                  <a:avLst/>
                </a:prstGeom>
                <a:solidFill>
                  <a:schemeClr val="lt1">
                    <a:lumMod val="100000"/>
                    <a:lumOff val="0"/>
                  </a:schemeClr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</a:pPr>
                  <a:r>
                    <a:rPr lang="en-GB" sz="110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Analyse preliminary results to </a:t>
                  </a:r>
                </a:p>
                <a:p>
                  <a:pPr algn="ctr">
                    <a:lnSpc>
                      <a:spcPct val="115000"/>
                    </a:lnSpc>
                  </a:pPr>
                  <a:r>
                    <a:rPr lang="en-GB" sz="110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refine motion parameters</a:t>
                  </a:r>
                </a:p>
              </p:txBody>
            </p:sp>
            <p:sp>
              <p:nvSpPr>
                <p:cNvPr id="19" name="Text Box 81"/>
                <p:cNvSpPr txBox="1">
                  <a:spLocks noChangeArrowheads="1"/>
                </p:cNvSpPr>
                <p:nvPr/>
              </p:nvSpPr>
              <p:spPr bwMode="auto">
                <a:xfrm>
                  <a:off x="2347" y="6751"/>
                  <a:ext cx="3780" cy="1058"/>
                </a:xfrm>
                <a:prstGeom prst="rect">
                  <a:avLst/>
                </a:prstGeom>
                <a:solidFill>
                  <a:schemeClr val="lt1">
                    <a:lumMod val="100000"/>
                    <a:lumOff val="0"/>
                  </a:schemeClr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</a:pPr>
                  <a:r>
                    <a:rPr lang="en-GB" sz="1100" b="1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STAGE B</a:t>
                  </a:r>
                  <a: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b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Deploy video survey 2 </a:t>
                  </a:r>
                </a:p>
                <a:p>
                  <a:pPr algn="ctr">
                    <a:lnSpc>
                      <a:spcPct val="115000"/>
                    </a:lnSpc>
                  </a:pPr>
                  <a: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with </a:t>
                  </a:r>
                  <a:r>
                    <a:rPr lang="en-GB" sz="1100" b="1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character meshes</a:t>
                  </a:r>
                  <a:endParaRPr lang="en-GB" sz="1100">
                    <a:solidFill>
                      <a:srgbClr val="000000"/>
                    </a:solidFill>
                    <a:latin typeface="Calibri" panose="020F050202020403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5000"/>
                    </a:lnSpc>
                  </a:pPr>
                  <a: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 </a:t>
                  </a:r>
                </a:p>
              </p:txBody>
            </p:sp>
            <p:sp>
              <p:nvSpPr>
                <p:cNvPr id="20" name="Text Box 83"/>
                <p:cNvSpPr txBox="1">
                  <a:spLocks noChangeArrowheads="1"/>
                </p:cNvSpPr>
                <p:nvPr/>
              </p:nvSpPr>
              <p:spPr bwMode="auto">
                <a:xfrm>
                  <a:off x="2347" y="8003"/>
                  <a:ext cx="3780" cy="720"/>
                </a:xfrm>
                <a:prstGeom prst="rect">
                  <a:avLst/>
                </a:prstGeom>
                <a:solidFill>
                  <a:schemeClr val="lt1">
                    <a:lumMod val="100000"/>
                    <a:lumOff val="0"/>
                  </a:schemeClr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</a:pPr>
                  <a: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Analyse results to determine</a:t>
                  </a:r>
                </a:p>
                <a:p>
                  <a:pPr algn="ctr">
                    <a:lnSpc>
                      <a:spcPct val="115000"/>
                    </a:lnSpc>
                  </a:pPr>
                  <a: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dominant motion parameters</a:t>
                  </a:r>
                </a:p>
                <a:p>
                  <a:pPr algn="ctr">
                    <a:lnSpc>
                      <a:spcPct val="115000"/>
                    </a:lnSpc>
                  </a:pPr>
                  <a:r>
                    <a:rPr lang="en-GB" sz="1100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 </a:t>
                  </a:r>
                </a:p>
              </p:txBody>
            </p:sp>
            <p:cxnSp>
              <p:nvCxnSpPr>
                <p:cNvPr id="21" name="Straight Arrow Connector 20"/>
                <p:cNvCxnSpPr>
                  <a:cxnSpLocks noChangeShapeType="1"/>
                </p:cNvCxnSpPr>
                <p:nvPr/>
              </p:nvCxnSpPr>
              <p:spPr bwMode="auto">
                <a:xfrm flipH="1">
                  <a:off x="4281" y="5602"/>
                  <a:ext cx="1" cy="212"/>
                </a:xfrm>
                <a:prstGeom prst="straightConnector1">
                  <a:avLst/>
                </a:prstGeom>
                <a:noFill/>
                <a:ln w="9525">
                  <a:solidFill>
                    <a:schemeClr val="dk1">
                      <a:lumMod val="95000"/>
                      <a:lumOff val="0"/>
                    </a:schemeClr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lc="http://schemas.openxmlformats.org/drawingml/2006/lockedCanvas" xmlns:cx="http://schemas.microsoft.com/office/drawing/2014/chartex" xmlns:cx1="http://schemas.microsoft.com/office/drawing/2015/9/8/chartex" xmlns:w16se="http://schemas.microsoft.com/office/word/2015/wordml/symex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      <a:noFill/>
                    </a14:hiddenFill>
                  </a:ext>
                </a:extLst>
              </p:spPr>
            </p:cxnSp>
            <p:cxnSp>
              <p:nvCxnSpPr>
                <p:cNvPr id="22" name="Straight Arrow Connector 21"/>
                <p:cNvCxnSpPr>
                  <a:cxnSpLocks noChangeShapeType="1"/>
                </p:cNvCxnSpPr>
                <p:nvPr/>
              </p:nvCxnSpPr>
              <p:spPr bwMode="auto">
                <a:xfrm>
                  <a:off x="4292" y="6551"/>
                  <a:ext cx="0" cy="195"/>
                </a:xfrm>
                <a:prstGeom prst="straightConnector1">
                  <a:avLst/>
                </a:prstGeom>
                <a:noFill/>
                <a:ln w="9525">
                  <a:solidFill>
                    <a:schemeClr val="dk1">
                      <a:lumMod val="95000"/>
                      <a:lumOff val="0"/>
                    </a:schemeClr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lc="http://schemas.openxmlformats.org/drawingml/2006/lockedCanvas" xmlns:cx="http://schemas.microsoft.com/office/drawing/2014/chartex" xmlns:cx1="http://schemas.microsoft.com/office/drawing/2015/9/8/chartex" xmlns:w16se="http://schemas.microsoft.com/office/word/2015/wordml/symex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      <a:noFill/>
                    </a14:hiddenFill>
                  </a:ext>
                </a:extLst>
              </p:spPr>
            </p:cxnSp>
            <p:cxnSp>
              <p:nvCxnSpPr>
                <p:cNvPr id="23" name="Straight Arrow Connector 22"/>
                <p:cNvCxnSpPr>
                  <a:cxnSpLocks noChangeShapeType="1"/>
                </p:cNvCxnSpPr>
                <p:nvPr/>
              </p:nvCxnSpPr>
              <p:spPr bwMode="auto">
                <a:xfrm>
                  <a:off x="4292" y="7807"/>
                  <a:ext cx="0" cy="195"/>
                </a:xfrm>
                <a:prstGeom prst="straightConnector1">
                  <a:avLst/>
                </a:prstGeom>
                <a:noFill/>
                <a:ln w="9525">
                  <a:solidFill>
                    <a:schemeClr val="dk1">
                      <a:lumMod val="95000"/>
                      <a:lumOff val="0"/>
                    </a:schemeClr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lc="http://schemas.openxmlformats.org/drawingml/2006/lockedCanvas" xmlns:cx="http://schemas.microsoft.com/office/drawing/2014/chartex" xmlns:cx1="http://schemas.microsoft.com/office/drawing/2015/9/8/chartex" xmlns:w16se="http://schemas.microsoft.com/office/word/2015/wordml/symex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6" name="Group 5"/>
            <p:cNvGrpSpPr/>
            <p:nvPr/>
          </p:nvGrpSpPr>
          <p:grpSpPr>
            <a:xfrm>
              <a:off x="1564640" y="3312160"/>
              <a:ext cx="4001135" cy="2895600"/>
              <a:chOff x="0" y="0"/>
              <a:chExt cx="4001135" cy="2895600"/>
            </a:xfrm>
          </p:grpSpPr>
          <p:sp>
            <p:nvSpPr>
              <p:cNvPr id="7" name="Text Box 94"/>
              <p:cNvSpPr txBox="1">
                <a:spLocks/>
              </p:cNvSpPr>
              <p:nvPr/>
            </p:nvSpPr>
            <p:spPr>
              <a:xfrm>
                <a:off x="1600835" y="0"/>
                <a:ext cx="2400300" cy="668020"/>
              </a:xfrm>
              <a:prstGeom prst="rect">
                <a:avLst/>
              </a:prstGeom>
              <a:solidFill>
                <a:schemeClr val="lt1"/>
              </a:solidFill>
              <a:ln w="6350">
                <a:solidFill>
                  <a:prstClr val="black"/>
                </a:solidFill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GB" sz="1100" b="1" dirty="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  <a:t>STAGE C</a:t>
                </a:r>
                <a:r>
                  <a:rPr lang="en-GB" sz="1100" dirty="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br>
                  <a:rPr lang="en-GB" sz="1100" dirty="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sz="1100" dirty="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  <a:t>Motion capture 28 subjects to </a:t>
                </a:r>
              </a:p>
              <a:p>
                <a:pPr algn="ctr">
                  <a:lnSpc>
                    <a:spcPct val="115000"/>
                  </a:lnSpc>
                </a:pPr>
                <a:r>
                  <a:rPr lang="en-GB" sz="1100" dirty="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  <a:t>analyse actual changes in gait </a:t>
                </a:r>
              </a:p>
              <a:p>
                <a:pPr algn="ctr">
                  <a:lnSpc>
                    <a:spcPct val="115000"/>
                  </a:lnSpc>
                </a:pPr>
                <a:r>
                  <a:rPr lang="en-GB" sz="1100" dirty="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  <a:t> </a:t>
                </a:r>
              </a:p>
            </p:txBody>
          </p:sp>
          <p:sp>
            <p:nvSpPr>
              <p:cNvPr id="8" name="Text Box 95"/>
              <p:cNvSpPr txBox="1">
                <a:spLocks/>
              </p:cNvSpPr>
              <p:nvPr/>
            </p:nvSpPr>
            <p:spPr>
              <a:xfrm>
                <a:off x="229235" y="1097280"/>
                <a:ext cx="2400300" cy="628650"/>
              </a:xfrm>
              <a:prstGeom prst="rect">
                <a:avLst/>
              </a:prstGeom>
              <a:solidFill>
                <a:schemeClr val="lt1"/>
              </a:solidFill>
              <a:ln w="6350">
                <a:solidFill>
                  <a:prstClr val="black"/>
                </a:solidFill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GB" sz="110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  <a:t>Compare actual motion parameters </a:t>
                </a:r>
              </a:p>
              <a:p>
                <a:pPr algn="ctr">
                  <a:lnSpc>
                    <a:spcPct val="115000"/>
                  </a:lnSpc>
                </a:pPr>
                <a:r>
                  <a:rPr lang="en-GB" sz="110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  <a:t>to perceived motion parameters, </a:t>
                </a:r>
                <a:br>
                  <a:rPr lang="en-GB" sz="110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sz="110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  <a:t>to script into final Animation Tool</a:t>
                </a:r>
              </a:p>
              <a:p>
                <a:pPr algn="ctr">
                  <a:lnSpc>
                    <a:spcPct val="115000"/>
                  </a:lnSpc>
                </a:pPr>
                <a:r>
                  <a:rPr lang="en-GB" sz="1100">
                    <a:solidFill>
                      <a:srgbClr val="000000"/>
                    </a:solidFill>
                    <a:ea typeface="Arial" panose="020B0604020202020204" pitchFamily="34" charset="0"/>
                    <a:cs typeface="Arial" panose="020B0604020202020204" pitchFamily="34" charset="0"/>
                  </a:rPr>
                  <a:t> </a:t>
                </a:r>
              </a:p>
            </p:txBody>
          </p:sp>
          <p:cxnSp>
            <p:nvCxnSpPr>
              <p:cNvPr id="9" name="Elbow Connector 8"/>
              <p:cNvCxnSpPr>
                <a:cxnSpLocks/>
              </p:cNvCxnSpPr>
              <p:nvPr/>
            </p:nvCxnSpPr>
            <p:spPr>
              <a:xfrm rot="16200000" flipH="1">
                <a:off x="493395" y="172720"/>
                <a:ext cx="431165" cy="1417955"/>
              </a:xfrm>
              <a:prstGeom prst="bentConnector3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Elbow Connector 9"/>
              <p:cNvCxnSpPr>
                <a:cxnSpLocks/>
              </p:cNvCxnSpPr>
              <p:nvPr/>
            </p:nvCxnSpPr>
            <p:spPr>
              <a:xfrm rot="16200000" flipH="1" flipV="1">
                <a:off x="1925955" y="167640"/>
                <a:ext cx="431165" cy="1424940"/>
              </a:xfrm>
              <a:prstGeom prst="bentConnector3">
                <a:avLst>
                  <a:gd name="adj1" fmla="val 50428"/>
                </a:avLst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AutoShape 29"/>
              <p:cNvCxnSpPr>
                <a:cxnSpLocks noChangeShapeType="1"/>
              </p:cNvCxnSpPr>
              <p:nvPr/>
            </p:nvCxnSpPr>
            <p:spPr bwMode="auto">
              <a:xfrm>
                <a:off x="1423035" y="1717040"/>
                <a:ext cx="635" cy="123825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lc="http://schemas.openxmlformats.org/drawingml/2006/lockedCanvas" xmlns:cx="http://schemas.microsoft.com/office/drawing/2014/chartex" xmlns:cx1="http://schemas.microsoft.com/office/drawing/2015/9/8/chartex" xmlns:w16se="http://schemas.microsoft.com/office/word/2015/wordml/symex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    <a:noFill/>
                  </a14:hiddenFill>
                </a:ext>
              </a:extLst>
            </p:spPr>
          </p:cxnSp>
          <p:sp>
            <p:nvSpPr>
              <p:cNvPr id="12" name="Text Box 30"/>
              <p:cNvSpPr txBox="1">
                <a:spLocks noChangeArrowheads="1"/>
              </p:cNvSpPr>
              <p:nvPr/>
            </p:nvSpPr>
            <p:spPr bwMode="auto">
              <a:xfrm>
                <a:off x="208915" y="1828800"/>
                <a:ext cx="2400300" cy="476250"/>
              </a:xfrm>
              <a:prstGeom prst="rect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GB" sz="1100" b="1">
                    <a:solidFill>
                      <a:srgbClr val="000000"/>
                    </a:solidFill>
                    <a:latin typeface="Calibri" panose="020F050202020403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STAGE D</a:t>
                </a:r>
                <a:br>
                  <a:rPr lang="en-GB" sz="1100">
                    <a:solidFill>
                      <a:srgbClr val="000000"/>
                    </a:solidFill>
                    <a:latin typeface="Calibri" panose="020F050202020403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sz="1100">
                    <a:solidFill>
                      <a:srgbClr val="000000"/>
                    </a:solidFill>
                    <a:latin typeface="Calibri" panose="020F050202020403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Deploy final video survey</a:t>
                </a:r>
              </a:p>
            </p:txBody>
          </p:sp>
          <p:sp>
            <p:nvSpPr>
              <p:cNvPr id="13" name="Text Box 31"/>
              <p:cNvSpPr txBox="1">
                <a:spLocks noChangeArrowheads="1"/>
              </p:cNvSpPr>
              <p:nvPr/>
            </p:nvSpPr>
            <p:spPr bwMode="auto">
              <a:xfrm>
                <a:off x="208915" y="2438400"/>
                <a:ext cx="2400300" cy="457200"/>
              </a:xfrm>
              <a:prstGeom prst="rect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GB" sz="1100">
                    <a:solidFill>
                      <a:srgbClr val="000000"/>
                    </a:solidFill>
                    <a:latin typeface="Calibri" panose="020F050202020403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Assess framework and tools effectiveness</a:t>
                </a:r>
              </a:p>
            </p:txBody>
          </p:sp>
          <p:cxnSp>
            <p:nvCxnSpPr>
              <p:cNvPr id="14" name="AutoShape 32"/>
              <p:cNvCxnSpPr>
                <a:cxnSpLocks noChangeShapeType="1"/>
              </p:cNvCxnSpPr>
              <p:nvPr/>
            </p:nvCxnSpPr>
            <p:spPr bwMode="auto">
              <a:xfrm>
                <a:off x="1428115" y="2316480"/>
                <a:ext cx="0" cy="123825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lc="http://schemas.openxmlformats.org/drawingml/2006/lockedCanvas" xmlns:cx="http://schemas.microsoft.com/office/drawing/2014/chartex" xmlns:cx1="http://schemas.microsoft.com/office/drawing/2015/9/8/chartex" xmlns:w16se="http://schemas.microsoft.com/office/word/2015/wordml/symex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    <a:noFill/>
                  </a14:hiddenFill>
                </a:ext>
              </a:extLst>
            </p:spPr>
          </p:cxnSp>
        </p:grpSp>
      </p:grpSp>
      <p:sp>
        <p:nvSpPr>
          <p:cNvPr id="28" name="Text Box 94"/>
          <p:cNvSpPr txBox="1">
            <a:spLocks/>
          </p:cNvSpPr>
          <p:nvPr/>
        </p:nvSpPr>
        <p:spPr>
          <a:xfrm>
            <a:off x="5126037" y="325120"/>
            <a:ext cx="2400300" cy="431166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GB" sz="1100" dirty="0">
                <a:solidFill>
                  <a:srgbClr val="000000"/>
                </a:solidFill>
                <a:ea typeface="Arial" panose="020B0604020202020204" pitchFamily="34" charset="0"/>
                <a:cs typeface="Arial" panose="020B0604020202020204" pitchFamily="34" charset="0"/>
              </a:rPr>
              <a:t>Analyse Literature for Appearance to Motion Correlations</a:t>
            </a:r>
          </a:p>
          <a:p>
            <a:pPr algn="ctr">
              <a:lnSpc>
                <a:spcPct val="115000"/>
              </a:lnSpc>
            </a:pPr>
            <a:r>
              <a:rPr lang="en-GB" sz="1100" dirty="0">
                <a:solidFill>
                  <a:srgbClr val="000000"/>
                </a:solidFill>
                <a:ea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cxnSp>
        <p:nvCxnSpPr>
          <p:cNvPr id="29" name="Elbow Connector 28"/>
          <p:cNvCxnSpPr>
            <a:cxnSpLocks/>
            <a:stCxn id="28" idx="2"/>
            <a:endCxn id="25" idx="3"/>
          </p:cNvCxnSpPr>
          <p:nvPr/>
        </p:nvCxnSpPr>
        <p:spPr>
          <a:xfrm rot="5400000">
            <a:off x="5371307" y="56041"/>
            <a:ext cx="254634" cy="16551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A17F9542-7F88-AE26-E687-114F22F4B454}"/>
              </a:ext>
            </a:extLst>
          </p:cNvPr>
          <p:cNvSpPr/>
          <p:nvPr/>
        </p:nvSpPr>
        <p:spPr>
          <a:xfrm>
            <a:off x="1969626" y="127841"/>
            <a:ext cx="5577350" cy="121554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8E88FFD-7EFE-5D13-7AF2-874F5EA41936}"/>
              </a:ext>
            </a:extLst>
          </p:cNvPr>
          <p:cNvSpPr/>
          <p:nvPr/>
        </p:nvSpPr>
        <p:spPr>
          <a:xfrm>
            <a:off x="1948987" y="764782"/>
            <a:ext cx="2892873" cy="68267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5EADD74-3AA3-053C-433A-2C4D6B8CC359}"/>
              </a:ext>
            </a:extLst>
          </p:cNvPr>
          <p:cNvSpPr/>
          <p:nvPr/>
        </p:nvSpPr>
        <p:spPr>
          <a:xfrm>
            <a:off x="1971027" y="1448160"/>
            <a:ext cx="2992755" cy="32749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00CC1FC-9410-F522-A90F-A55F5133352B}"/>
              </a:ext>
            </a:extLst>
          </p:cNvPr>
          <p:cNvSpPr/>
          <p:nvPr/>
        </p:nvSpPr>
        <p:spPr>
          <a:xfrm>
            <a:off x="4966653" y="1451094"/>
            <a:ext cx="2992755" cy="32749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3AE0BAC-B8EB-16AF-6FE0-A4AF536D7B0C}"/>
              </a:ext>
            </a:extLst>
          </p:cNvPr>
          <p:cNvSpPr/>
          <p:nvPr/>
        </p:nvSpPr>
        <p:spPr>
          <a:xfrm>
            <a:off x="3754756" y="4663121"/>
            <a:ext cx="2439510" cy="75374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0FAA72A-CBF2-8764-BE03-F6F91206BFFA}"/>
              </a:ext>
            </a:extLst>
          </p:cNvPr>
          <p:cNvSpPr/>
          <p:nvPr/>
        </p:nvSpPr>
        <p:spPr>
          <a:xfrm>
            <a:off x="3735863" y="5369559"/>
            <a:ext cx="2439511" cy="70485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49212DD-D57C-C413-35E0-D970064FCD53}"/>
              </a:ext>
            </a:extLst>
          </p:cNvPr>
          <p:cNvSpPr/>
          <p:nvPr/>
        </p:nvSpPr>
        <p:spPr>
          <a:xfrm>
            <a:off x="3754756" y="6074411"/>
            <a:ext cx="2420619" cy="50509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958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24000" y="1527704"/>
            <a:ext cx="8208912" cy="3784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hape 54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981200" y="679005"/>
            <a:ext cx="8229600" cy="7386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sp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/>
                <a:cs typeface="Arial"/>
                <a:sym typeface="Arial"/>
                <a:rtl val="0"/>
              </a:rPr>
              <a:t>Initial Data Collection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177" y="2706863"/>
            <a:ext cx="8205787" cy="2779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92416" y="3236092"/>
            <a:ext cx="8212954" cy="353422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679115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1211E-DE45-C5E1-80F9-64B5CB831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6"/>
                </a:solidFill>
              </a:rPr>
              <a:t>Prototype Animation Tool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53CBE-E97E-6267-D493-A2711A7B78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dirty="0"/>
              <a:t>Walking Speed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2F7C87-0B80-A1B7-782E-E11DC2AE77B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dirty="0"/>
              <a:t>Step Width</a:t>
            </a:r>
          </a:p>
        </p:txBody>
      </p:sp>
      <p:pic>
        <p:nvPicPr>
          <p:cNvPr id="5" name="SpeedMod.wmv">
            <a:hlinkClick r:id="" action="ppaction://media"/>
            <a:extLst>
              <a:ext uri="{FF2B5EF4-FFF2-40B4-BE49-F238E27FC236}">
                <a16:creationId xmlns:a16="http://schemas.microsoft.com/office/drawing/2014/main" id="{E1E3EF9C-102E-9DB8-0CE0-40510FA00AEF}"/>
              </a:ext>
            </a:extLst>
          </p:cNvPr>
          <p:cNvPicPr>
            <a:picLocks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9600" y="2570103"/>
            <a:ext cx="5351013" cy="4013260"/>
          </a:xfrm>
          <a:prstGeom prst="rect">
            <a:avLst/>
          </a:prstGeom>
        </p:spPr>
      </p:pic>
      <p:pic>
        <p:nvPicPr>
          <p:cNvPr id="7" name="StepWidth.wmv">
            <a:hlinkClick r:id="" action="ppaction://media"/>
            <a:extLst>
              <a:ext uri="{FF2B5EF4-FFF2-40B4-BE49-F238E27FC236}">
                <a16:creationId xmlns:a16="http://schemas.microsoft.com/office/drawing/2014/main" id="{1AD2ECA6-EAA5-7D96-FC05-76380C54B1EF}"/>
              </a:ext>
            </a:extLst>
          </p:cNvPr>
          <p:cNvPicPr>
            <a:picLocks noChangeAspect="1"/>
          </p:cNvPicPr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31351" y="2554640"/>
            <a:ext cx="5351013" cy="401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02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48916" y="679005"/>
            <a:ext cx="6689558" cy="738633"/>
          </a:xfrm>
          <a:prstGeom prst="rect">
            <a:avLst/>
          </a:prstGeom>
        </p:spPr>
        <p:txBody>
          <a:bodyPr wrap="square"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-US" dirty="0">
                <a:solidFill>
                  <a:srgbClr val="CC0000"/>
                </a:solidFill>
              </a:rPr>
              <a:t>Prototype Redevelopment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19605" y="1556792"/>
            <a:ext cx="3844110" cy="4108787"/>
          </a:xfrm>
          <a:prstGeom prst="rect">
            <a:avLst/>
          </a:prstGeom>
        </p:spPr>
        <p:txBody>
          <a:bodyPr wrap="square" lIns="91425" tIns="91425" rIns="91425" bIns="91425" anchor="t" anchorCtr="0">
            <a:spAutoFit/>
          </a:bodyPr>
          <a:lstStyle/>
          <a:p>
            <a:pPr lvl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2400" dirty="0"/>
              <a:t>Slider based character deformer based on photographic reference of 12-35% Body Fat </a:t>
            </a:r>
          </a:p>
          <a:p>
            <a:pPr lvl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n-US" sz="2400" dirty="0"/>
          </a:p>
          <a:p>
            <a:pPr lvl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n-US" sz="2400" dirty="0"/>
          </a:p>
          <a:p>
            <a:pPr lvl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2400" dirty="0"/>
              <a:t>Redevelopment of motion deformer with new parameters based on regression formulas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571" y="107950"/>
            <a:ext cx="3844110" cy="212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571" y="2323961"/>
            <a:ext cx="3851337" cy="214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body-fat-percentage-men">
            <a:hlinkClick r:id="rId10"/>
            <a:extLst>
              <a:ext uri="{FF2B5EF4-FFF2-40B4-BE49-F238E27FC236}">
                <a16:creationId xmlns:a16="http://schemas.microsoft.com/office/drawing/2014/main" id="{3C971B0E-7F08-535E-A5FE-B4226DEF39D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886" y="1517904"/>
            <a:ext cx="3622228" cy="4186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BFPmechanism.avi">
            <a:hlinkClick r:id="" action="ppaction://media"/>
            <a:extLst>
              <a:ext uri="{FF2B5EF4-FFF2-40B4-BE49-F238E27FC236}">
                <a16:creationId xmlns:a16="http://schemas.microsoft.com/office/drawing/2014/main" id="{683BECDA-D49B-257A-D641-C2F9CF4B7E35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187571" y="4562887"/>
            <a:ext cx="3844110" cy="21623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990B66-446C-80A7-D6BB-B1921F1FF17F}"/>
              </a:ext>
            </a:extLst>
          </p:cNvPr>
          <p:cNvSpPr txBox="1"/>
          <p:nvPr/>
        </p:nvSpPr>
        <p:spPr>
          <a:xfrm>
            <a:off x="4284886" y="5689730"/>
            <a:ext cx="36222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i="1" dirty="0"/>
              <a:t>Perry (2012)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682284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gMsqjjKL0zmBUOGoelB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ri9apCnNap0YFvdhqrvLY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4PqUbqR4wHAyOtifTGmXP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mDfit7OU66KVdkJvrWV5T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6HJYbxOo0GVsNFSXKgB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NSfYwofp1Jg4f8BJ8DmhH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iRVQyZbPhGTiOt0E9yZZ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0ueiXchuUg2iJ0IztiKL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xS5IAMppYJRLeJODxVfPv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G3TAF956qotYXmdeCu4u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rYLZKQKOvJwEc2PZ7gjSj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ri9apCnNap0YFvdhqrvLY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gMsqjjKL0zmBUOGoelBS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ri9apCnNap0YFvdhqrvLY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4PqUbqR4wHAyOtifTGmXP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mDfit7OU66KVdkJvrWV5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6HJYbxOo0GVsNFSXKgB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NSfYwofp1Jg4f8BJ8DmhH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iRVQyZbPhGTiOt0E9yZZ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MohbijQexUv7OBbuM8Yt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jtjNi5S0sV38F6MSPsIbV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|1.3|1|1.1|0.9|0.8|0.8|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gMsqjjKL0zmBUOGoelB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a4QDK0vZhx3mWbZDjUp7s"/>
  <p:tag name="TIMING" val="|3.9|8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04CTwrnw0xDiZOPThVQ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0FmWZvJ1E85IzQALXH44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8.4|10.9|4.1|19.6|1.4|1.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xccl3EeEwnOD3YzT2sfX4"/>
  <p:tag name="TIMING" val="|33.6|3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xttqfNwh9zw20ZnuI5phh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BxXr0fWgJ00IcBCipNfof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qoaospQ5s535Trwr08sj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8wsvhjtWWKWInmF2oshWh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ri9apCnNap0YFvdhqrvLY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Z7Ao8Bs9IUh7VMvAHEpq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a4QDK0vZhx3mWbZDjUp7s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04CTwrnw0xDiZOPThVQW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0FmWZvJ1E85IzQALXH44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EzP1tkhIW9eMAAl6hkufm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xStd8raKpBSIFKmBwUvZ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Mn78tQchpA7M3r1SYtR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EzP1tkhIW9eMAAl6hkufm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xStd8raKpBSIFKmBwUvZ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0ueiXchuUg2iJ0IztiKLz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Mn78tQchpA7M3r1SYtR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a4QDK0vZhx3mWbZDjUp7s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04CTwrnw0xDiZOPThVQ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0FmWZvJ1E85IzQALXH44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EzP1tkhIW9eMAAl6hkufm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xStd8raKpBSIFKmBwUvZ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LO1cgtHSHYTJULVORJzhb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EzP1tkhIW9eMAAl6hkufm"/>
  <p:tag name="TIMING" val="|0.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xStd8raKpBSIFKmBwUvZ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LO1cgtHSHYTJULVORJzhb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xS5IAMppYJRLeJODxVfPv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Mn78tQchpA7M3r1SYtRI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a4QDK0vZhx3mWbZDjUp7s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04CTwrnw0xDiZOPThVQ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0FmWZvJ1E85IzQALXH4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4.1|4.6|10.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EzP1tkhIW9eMAAl6hkufm"/>
  <p:tag name="TIMING" val="|1.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xStd8raKpBSIFKmBwUvZ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G3TAF956qotYXmdeCu4ui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rYLZKQKOvJwEc2PZ7gjSj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gMsqjjKL0zmBUOGoelBS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2245</Words>
  <Application>Microsoft Office PowerPoint</Application>
  <PresentationFormat>Widescreen</PresentationFormat>
  <Paragraphs>380</Paragraphs>
  <Slides>23</Slides>
  <Notes>22</Notes>
  <HiddenSlides>0</HiddenSlides>
  <MMClips>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Courier New</vt:lpstr>
      <vt:lpstr>Trebuchet MS</vt:lpstr>
      <vt:lpstr>Wingdings</vt:lpstr>
      <vt:lpstr>Office Theme</vt:lpstr>
      <vt:lpstr>1_Office Theme</vt:lpstr>
      <vt:lpstr>Custom Design</vt:lpstr>
      <vt:lpstr>2_Office Theme</vt:lpstr>
      <vt:lpstr>PowerPoint Presentation</vt:lpstr>
      <vt:lpstr>PowerPoint Presentation</vt:lpstr>
      <vt:lpstr>Research Problem</vt:lpstr>
      <vt:lpstr>PowerPoint Presentation</vt:lpstr>
      <vt:lpstr>Aims</vt:lpstr>
      <vt:lpstr>Methodology</vt:lpstr>
      <vt:lpstr>PowerPoint Presentation</vt:lpstr>
      <vt:lpstr>Prototype Animation Tool</vt:lpstr>
      <vt:lpstr>Prototype Redevelopment</vt:lpstr>
      <vt:lpstr>Perceptual Surveys</vt:lpstr>
      <vt:lpstr>Video Surveys #1 (n=60)  #2 (n=67)</vt:lpstr>
      <vt:lpstr>Results</vt:lpstr>
      <vt:lpstr>Appearance Capture</vt:lpstr>
      <vt:lpstr>Data Capture</vt:lpstr>
      <vt:lpstr>Range of Participants</vt:lpstr>
      <vt:lpstr>Motion Capture</vt:lpstr>
      <vt:lpstr>Motion capture editing</vt:lpstr>
      <vt:lpstr>Motion capture analysis</vt:lpstr>
      <vt:lpstr>Video 1</vt:lpstr>
      <vt:lpstr>Final Results</vt:lpstr>
      <vt:lpstr>My Contribution</vt:lpstr>
      <vt:lpstr>Morphology to Locomotion Framework</vt:lpstr>
      <vt:lpstr>Thanks for listening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Shewhorak, Satish</dc:creator>
  <cp:lastModifiedBy>Shewhorak, Satish</cp:lastModifiedBy>
  <cp:revision>2</cp:revision>
  <dcterms:created xsi:type="dcterms:W3CDTF">2022-06-21T13:13:06Z</dcterms:created>
  <dcterms:modified xsi:type="dcterms:W3CDTF">2022-06-27T15:18:28Z</dcterms:modified>
</cp:coreProperties>
</file>